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90" r:id="rId5"/>
    <p:sldId id="480" r:id="rId6"/>
    <p:sldId id="481" r:id="rId7"/>
    <p:sldId id="473" r:id="rId8"/>
    <p:sldId id="483" r:id="rId9"/>
    <p:sldId id="484" r:id="rId10"/>
    <p:sldId id="476" r:id="rId11"/>
    <p:sldId id="485" r:id="rId12"/>
    <p:sldId id="482" r:id="rId13"/>
    <p:sldId id="478" r:id="rId14"/>
    <p:sldId id="398" r:id="rId15"/>
    <p:sldId id="479"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B14C"/>
    <a:srgbClr val="008000"/>
    <a:srgbClr val="E87B1C"/>
    <a:srgbClr val="FF0000"/>
    <a:srgbClr val="800000"/>
    <a:srgbClr val="9900FF"/>
    <a:srgbClr val="FF6600"/>
    <a:srgbClr val="9900CC"/>
    <a:srgbClr val="00FF0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7409B5-1187-4EFB-9701-FC4DB0E28CD4}" v="17" dt="2024-01-22T20:17:44.82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1163" autoAdjust="0"/>
  </p:normalViewPr>
  <p:slideViewPr>
    <p:cSldViewPr snapToGrid="0">
      <p:cViewPr varScale="1">
        <p:scale>
          <a:sx n="105" d="100"/>
          <a:sy n="105" d="100"/>
        </p:scale>
        <p:origin x="810" y="102"/>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igerot Stephane" userId="S::s.loigerot@brgm.fr::3d80a558-d1fa-4b25-93d5-e3495efc926e" providerId="AD" clId="Web-{7D4EE4A4-2E3F-49D7-8B99-3E67CFAC492B}"/>
    <pc:docChg chg="modSld">
      <pc:chgData name="Loigerot Stephane" userId="S::s.loigerot@brgm.fr::3d80a558-d1fa-4b25-93d5-e3495efc926e" providerId="AD" clId="Web-{7D4EE4A4-2E3F-49D7-8B99-3E67CFAC492B}" dt="2020-02-05T16:05:53.595" v="412" actId="20577"/>
      <pc:docMkLst>
        <pc:docMk/>
      </pc:docMkLst>
      <pc:sldChg chg="addSp modSp">
        <pc:chgData name="Loigerot Stephane" userId="S::s.loigerot@brgm.fr::3d80a558-d1fa-4b25-93d5-e3495efc926e" providerId="AD" clId="Web-{7D4EE4A4-2E3F-49D7-8B99-3E67CFAC492B}" dt="2020-02-05T16:05:43.766" v="410" actId="20577"/>
        <pc:sldMkLst>
          <pc:docMk/>
          <pc:sldMk cId="2308833575" sldId="304"/>
        </pc:sldMkLst>
        <pc:spChg chg="mod">
          <ac:chgData name="Loigerot Stephane" userId="S::s.loigerot@brgm.fr::3d80a558-d1fa-4b25-93d5-e3495efc926e" providerId="AD" clId="Web-{7D4EE4A4-2E3F-49D7-8B99-3E67CFAC492B}" dt="2020-02-05T16:05:43.766" v="410" actId="20577"/>
          <ac:spMkLst>
            <pc:docMk/>
            <pc:sldMk cId="2308833575" sldId="304"/>
            <ac:spMk id="8" creationId="{48DEC7D1-690A-4DB8-B5DE-97BD85D3ACBC}"/>
          </ac:spMkLst>
        </pc:spChg>
        <pc:graphicFrameChg chg="add mod modGraphic">
          <ac:chgData name="Loigerot Stephane" userId="S::s.loigerot@brgm.fr::3d80a558-d1fa-4b25-93d5-e3495efc926e" providerId="AD" clId="Web-{7D4EE4A4-2E3F-49D7-8B99-3E67CFAC492B}" dt="2020-02-05T16:04:01.898" v="381"/>
          <ac:graphicFrameMkLst>
            <pc:docMk/>
            <pc:sldMk cId="2308833575" sldId="304"/>
            <ac:graphicFrameMk id="3" creationId="{D7EC5BA6-EFC9-40F1-BDE9-9BF7C32F561E}"/>
          </ac:graphicFrameMkLst>
        </pc:graphicFrameChg>
      </pc:sldChg>
      <pc:sldChg chg="modSp">
        <pc:chgData name="Loigerot Stephane" userId="S::s.loigerot@brgm.fr::3d80a558-d1fa-4b25-93d5-e3495efc926e" providerId="AD" clId="Web-{7D4EE4A4-2E3F-49D7-8B99-3E67CFAC492B}" dt="2020-02-05T15:52:53.008" v="203" actId="20577"/>
        <pc:sldMkLst>
          <pc:docMk/>
          <pc:sldMk cId="1814222047" sldId="306"/>
        </pc:sldMkLst>
        <pc:spChg chg="mod">
          <ac:chgData name="Loigerot Stephane" userId="S::s.loigerot@brgm.fr::3d80a558-d1fa-4b25-93d5-e3495efc926e" providerId="AD" clId="Web-{7D4EE4A4-2E3F-49D7-8B99-3E67CFAC492B}" dt="2020-02-05T15:52:53.008" v="203" actId="20577"/>
          <ac:spMkLst>
            <pc:docMk/>
            <pc:sldMk cId="1814222047" sldId="306"/>
            <ac:spMk id="8" creationId="{48DEC7D1-690A-4DB8-B5DE-97BD85D3ACBC}"/>
          </ac:spMkLst>
        </pc:spChg>
      </pc:sldChg>
      <pc:sldChg chg="modSp">
        <pc:chgData name="Loigerot Stephane" userId="S::s.loigerot@brgm.fr::3d80a558-d1fa-4b25-93d5-e3495efc926e" providerId="AD" clId="Web-{7D4EE4A4-2E3F-49D7-8B99-3E67CFAC492B}" dt="2020-02-05T15:49:17.941" v="21" actId="20577"/>
        <pc:sldMkLst>
          <pc:docMk/>
          <pc:sldMk cId="3601527540" sldId="308"/>
        </pc:sldMkLst>
        <pc:spChg chg="mod">
          <ac:chgData name="Loigerot Stephane" userId="S::s.loigerot@brgm.fr::3d80a558-d1fa-4b25-93d5-e3495efc926e" providerId="AD" clId="Web-{7D4EE4A4-2E3F-49D7-8B99-3E67CFAC492B}" dt="2020-02-05T15:49:17.941" v="21" actId="20577"/>
          <ac:spMkLst>
            <pc:docMk/>
            <pc:sldMk cId="3601527540" sldId="308"/>
            <ac:spMk id="8" creationId="{48DEC7D1-690A-4DB8-B5DE-97BD85D3ACBC}"/>
          </ac:spMkLst>
        </pc:spChg>
      </pc:sldChg>
      <pc:sldChg chg="modSp">
        <pc:chgData name="Loigerot Stephane" userId="S::s.loigerot@brgm.fr::3d80a558-d1fa-4b25-93d5-e3495efc926e" providerId="AD" clId="Web-{7D4EE4A4-2E3F-49D7-8B99-3E67CFAC492B}" dt="2020-02-05T16:05:53.595" v="412" actId="20577"/>
        <pc:sldMkLst>
          <pc:docMk/>
          <pc:sldMk cId="1585655402" sldId="309"/>
        </pc:sldMkLst>
        <pc:spChg chg="mod">
          <ac:chgData name="Loigerot Stephane" userId="S::s.loigerot@brgm.fr::3d80a558-d1fa-4b25-93d5-e3495efc926e" providerId="AD" clId="Web-{7D4EE4A4-2E3F-49D7-8B99-3E67CFAC492B}" dt="2020-02-05T16:05:53.595" v="412" actId="20577"/>
          <ac:spMkLst>
            <pc:docMk/>
            <pc:sldMk cId="1585655402" sldId="309"/>
            <ac:spMk id="8" creationId="{48DEC7D1-690A-4DB8-B5DE-97BD85D3ACBC}"/>
          </ac:spMkLst>
        </pc:spChg>
      </pc:sldChg>
      <pc:sldChg chg="modSp">
        <pc:chgData name="Loigerot Stephane" userId="S::s.loigerot@brgm.fr::3d80a558-d1fa-4b25-93d5-e3495efc926e" providerId="AD" clId="Web-{7D4EE4A4-2E3F-49D7-8B99-3E67CFAC492B}" dt="2020-02-05T16:02:29.608" v="357" actId="20577"/>
        <pc:sldMkLst>
          <pc:docMk/>
          <pc:sldMk cId="3947965063" sldId="317"/>
        </pc:sldMkLst>
        <pc:spChg chg="mod">
          <ac:chgData name="Loigerot Stephane" userId="S::s.loigerot@brgm.fr::3d80a558-d1fa-4b25-93d5-e3495efc926e" providerId="AD" clId="Web-{7D4EE4A4-2E3F-49D7-8B99-3E67CFAC492B}" dt="2020-02-05T16:02:29.608" v="357" actId="20577"/>
          <ac:spMkLst>
            <pc:docMk/>
            <pc:sldMk cId="3947965063" sldId="317"/>
            <ac:spMk id="8" creationId="{48DEC7D1-690A-4DB8-B5DE-97BD85D3ACBC}"/>
          </ac:spMkLst>
        </pc:spChg>
      </pc:sldChg>
    </pc:docChg>
  </pc:docChgLst>
  <pc:docChgLst>
    <pc:chgData name="Losantos Nicolas" userId="S::n.losantos@brgm.fr::d0ba40ca-b8b4-4600-8224-8dd62c070882" providerId="AD" clId="Web-{650600AC-03FE-44CE-8B1B-31298A45CF04}"/>
    <pc:docChg chg="modSld">
      <pc:chgData name="Losantos Nicolas" userId="S::n.losantos@brgm.fr::d0ba40ca-b8b4-4600-8224-8dd62c070882" providerId="AD" clId="Web-{650600AC-03FE-44CE-8B1B-31298A45CF04}" dt="2020-03-02T08:08:01.722" v="15" actId="20577"/>
      <pc:docMkLst>
        <pc:docMk/>
      </pc:docMkLst>
      <pc:sldChg chg="modSp">
        <pc:chgData name="Losantos Nicolas" userId="S::n.losantos@brgm.fr::d0ba40ca-b8b4-4600-8224-8dd62c070882" providerId="AD" clId="Web-{650600AC-03FE-44CE-8B1B-31298A45CF04}" dt="2020-03-02T08:01:44.912" v="9" actId="20577"/>
        <pc:sldMkLst>
          <pc:docMk/>
          <pc:sldMk cId="2308833575" sldId="304"/>
        </pc:sldMkLst>
        <pc:spChg chg="mod">
          <ac:chgData name="Losantos Nicolas" userId="S::n.losantos@brgm.fr::d0ba40ca-b8b4-4600-8224-8dd62c070882" providerId="AD" clId="Web-{650600AC-03FE-44CE-8B1B-31298A45CF04}" dt="2020-03-02T07:59:44.037" v="2" actId="20577"/>
          <ac:spMkLst>
            <pc:docMk/>
            <pc:sldMk cId="2308833575" sldId="304"/>
            <ac:spMk id="7" creationId="{32E8AFA0-BFBE-40A3-AFA1-91B4533CA7DF}"/>
          </ac:spMkLst>
        </pc:spChg>
        <pc:spChg chg="mod">
          <ac:chgData name="Losantos Nicolas" userId="S::n.losantos@brgm.fr::d0ba40ca-b8b4-4600-8224-8dd62c070882" providerId="AD" clId="Web-{650600AC-03FE-44CE-8B1B-31298A45CF04}" dt="2020-03-02T08:01:44.912" v="9" actId="20577"/>
          <ac:spMkLst>
            <pc:docMk/>
            <pc:sldMk cId="2308833575" sldId="304"/>
            <ac:spMk id="8" creationId="{48DEC7D1-690A-4DB8-B5DE-97BD85D3ACBC}"/>
          </ac:spMkLst>
        </pc:spChg>
      </pc:sldChg>
      <pc:sldChg chg="modSp">
        <pc:chgData name="Losantos Nicolas" userId="S::n.losantos@brgm.fr::d0ba40ca-b8b4-4600-8224-8dd62c070882" providerId="AD" clId="Web-{650600AC-03FE-44CE-8B1B-31298A45CF04}" dt="2020-03-02T08:02:37.630" v="11"/>
        <pc:sldMkLst>
          <pc:docMk/>
          <pc:sldMk cId="1050923809" sldId="305"/>
        </pc:sldMkLst>
        <pc:graphicFrameChg chg="mod modGraphic">
          <ac:chgData name="Losantos Nicolas" userId="S::n.losantos@brgm.fr::d0ba40ca-b8b4-4600-8224-8dd62c070882" providerId="AD" clId="Web-{650600AC-03FE-44CE-8B1B-31298A45CF04}" dt="2020-03-02T08:02:37.630" v="11"/>
          <ac:graphicFrameMkLst>
            <pc:docMk/>
            <pc:sldMk cId="1050923809" sldId="305"/>
            <ac:graphicFrameMk id="3" creationId="{D7EC5BA6-EFC9-40F1-BDE9-9BF7C32F561E}"/>
          </ac:graphicFrameMkLst>
        </pc:graphicFrameChg>
      </pc:sldChg>
      <pc:sldChg chg="modSp">
        <pc:chgData name="Losantos Nicolas" userId="S::n.losantos@brgm.fr::d0ba40ca-b8b4-4600-8224-8dd62c070882" providerId="AD" clId="Web-{650600AC-03FE-44CE-8B1B-31298A45CF04}" dt="2020-03-02T08:08:01.722" v="15" actId="20577"/>
        <pc:sldMkLst>
          <pc:docMk/>
          <pc:sldMk cId="788521401" sldId="307"/>
        </pc:sldMkLst>
        <pc:spChg chg="mod">
          <ac:chgData name="Losantos Nicolas" userId="S::n.losantos@brgm.fr::d0ba40ca-b8b4-4600-8224-8dd62c070882" providerId="AD" clId="Web-{650600AC-03FE-44CE-8B1B-31298A45CF04}" dt="2020-03-02T08:08:01.722" v="15" actId="20577"/>
          <ac:spMkLst>
            <pc:docMk/>
            <pc:sldMk cId="788521401" sldId="307"/>
            <ac:spMk id="8" creationId="{48DEC7D1-690A-4DB8-B5DE-97BD85D3ACBC}"/>
          </ac:spMkLst>
        </pc:spChg>
      </pc:sldChg>
      <pc:sldChg chg="modSp">
        <pc:chgData name="Losantos Nicolas" userId="S::n.losantos@brgm.fr::d0ba40ca-b8b4-4600-8224-8dd62c070882" providerId="AD" clId="Web-{650600AC-03FE-44CE-8B1B-31298A45CF04}" dt="2020-03-02T08:03:34.505" v="13" actId="20577"/>
        <pc:sldMkLst>
          <pc:docMk/>
          <pc:sldMk cId="2711102465" sldId="308"/>
        </pc:sldMkLst>
        <pc:spChg chg="mod">
          <ac:chgData name="Losantos Nicolas" userId="S::n.losantos@brgm.fr::d0ba40ca-b8b4-4600-8224-8dd62c070882" providerId="AD" clId="Web-{650600AC-03FE-44CE-8B1B-31298A45CF04}" dt="2020-03-02T08:03:34.505" v="13" actId="20577"/>
          <ac:spMkLst>
            <pc:docMk/>
            <pc:sldMk cId="2711102465" sldId="308"/>
            <ac:spMk id="8" creationId="{48DEC7D1-690A-4DB8-B5DE-97BD85D3ACBC}"/>
          </ac:spMkLst>
        </pc:spChg>
      </pc:sldChg>
    </pc:docChg>
  </pc:docChgLst>
  <pc:docChgLst>
    <pc:chgData name="Roquencourt Jean-Baptiste" userId="S::jb.roquencourt@brgm.fr::6a460482-96a0-4562-8c37-5e02ddaa2035" providerId="AD" clId="Web-{9054AB05-9CF7-4011-8B14-63DB70FE1FD5}"/>
    <pc:docChg chg="modSld">
      <pc:chgData name="Roquencourt Jean-Baptiste" userId="S::jb.roquencourt@brgm.fr::6a460482-96a0-4562-8c37-5e02ddaa2035" providerId="AD" clId="Web-{9054AB05-9CF7-4011-8B14-63DB70FE1FD5}" dt="2020-03-03T13:32:05.117" v="5" actId="20577"/>
      <pc:docMkLst>
        <pc:docMk/>
      </pc:docMkLst>
      <pc:sldChg chg="modSp">
        <pc:chgData name="Roquencourt Jean-Baptiste" userId="S::jb.roquencourt@brgm.fr::6a460482-96a0-4562-8c37-5e02ddaa2035" providerId="AD" clId="Web-{9054AB05-9CF7-4011-8B14-63DB70FE1FD5}" dt="2020-03-03T13:32:05.117" v="5" actId="20577"/>
        <pc:sldMkLst>
          <pc:docMk/>
          <pc:sldMk cId="788521401" sldId="307"/>
        </pc:sldMkLst>
        <pc:spChg chg="mod">
          <ac:chgData name="Roquencourt Jean-Baptiste" userId="S::jb.roquencourt@brgm.fr::6a460482-96a0-4562-8c37-5e02ddaa2035" providerId="AD" clId="Web-{9054AB05-9CF7-4011-8B14-63DB70FE1FD5}" dt="2020-03-03T13:32:05.117" v="5" actId="20577"/>
          <ac:spMkLst>
            <pc:docMk/>
            <pc:sldMk cId="788521401" sldId="307"/>
            <ac:spMk id="8" creationId="{48DEC7D1-690A-4DB8-B5DE-97BD85D3ACBC}"/>
          </ac:spMkLst>
        </pc:spChg>
      </pc:sldChg>
      <pc:sldChg chg="modSp">
        <pc:chgData name="Roquencourt Jean-Baptiste" userId="S::jb.roquencourt@brgm.fr::6a460482-96a0-4562-8c37-5e02ddaa2035" providerId="AD" clId="Web-{9054AB05-9CF7-4011-8B14-63DB70FE1FD5}" dt="2020-03-03T13:31:58.508" v="1" actId="20577"/>
        <pc:sldMkLst>
          <pc:docMk/>
          <pc:sldMk cId="1010872390" sldId="309"/>
        </pc:sldMkLst>
        <pc:spChg chg="mod">
          <ac:chgData name="Roquencourt Jean-Baptiste" userId="S::jb.roquencourt@brgm.fr::6a460482-96a0-4562-8c37-5e02ddaa2035" providerId="AD" clId="Web-{9054AB05-9CF7-4011-8B14-63DB70FE1FD5}" dt="2020-03-03T13:31:58.508" v="1" actId="20577"/>
          <ac:spMkLst>
            <pc:docMk/>
            <pc:sldMk cId="1010872390" sldId="309"/>
            <ac:spMk id="8" creationId="{48DEC7D1-690A-4DB8-B5DE-97BD85D3ACBC}"/>
          </ac:spMkLst>
        </pc:spChg>
      </pc:sldChg>
    </pc:docChg>
  </pc:docChgLst>
  <pc:docChgLst>
    <pc:chgData name="Loigerot Stephane" userId="S::s.loigerot@brgm.fr::3d80a558-d1fa-4b25-93d5-e3495efc926e" providerId="AD" clId="Web-{7F11D677-8F77-4DBE-B20E-9579ED6DC4FF}"/>
    <pc:docChg chg="addSld modSld sldOrd">
      <pc:chgData name="Loigerot Stephane" userId="S::s.loigerot@brgm.fr::3d80a558-d1fa-4b25-93d5-e3495efc926e" providerId="AD" clId="Web-{7F11D677-8F77-4DBE-B20E-9579ED6DC4FF}" dt="2020-02-05T10:36:36.898" v="1112" actId="20577"/>
      <pc:docMkLst>
        <pc:docMk/>
      </pc:docMkLst>
      <pc:sldChg chg="modSp">
        <pc:chgData name="Loigerot Stephane" userId="S::s.loigerot@brgm.fr::3d80a558-d1fa-4b25-93d5-e3495efc926e" providerId="AD" clId="Web-{7F11D677-8F77-4DBE-B20E-9579ED6DC4FF}" dt="2020-02-05T10:19:24.297" v="873" actId="20577"/>
        <pc:sldMkLst>
          <pc:docMk/>
          <pc:sldMk cId="2308833575" sldId="304"/>
        </pc:sldMkLst>
        <pc:spChg chg="mod">
          <ac:chgData name="Loigerot Stephane" userId="S::s.loigerot@brgm.fr::3d80a558-d1fa-4b25-93d5-e3495efc926e" providerId="AD" clId="Web-{7F11D677-8F77-4DBE-B20E-9579ED6DC4FF}" dt="2020-02-05T10:08:13.069" v="155" actId="20577"/>
          <ac:spMkLst>
            <pc:docMk/>
            <pc:sldMk cId="2308833575" sldId="304"/>
            <ac:spMk id="7" creationId="{32E8AFA0-BFBE-40A3-AFA1-91B4533CA7DF}"/>
          </ac:spMkLst>
        </pc:spChg>
        <pc:spChg chg="mod">
          <ac:chgData name="Loigerot Stephane" userId="S::s.loigerot@brgm.fr::3d80a558-d1fa-4b25-93d5-e3495efc926e" providerId="AD" clId="Web-{7F11D677-8F77-4DBE-B20E-9579ED6DC4FF}" dt="2020-02-05T10:19:24.297" v="873" actId="20577"/>
          <ac:spMkLst>
            <pc:docMk/>
            <pc:sldMk cId="2308833575" sldId="304"/>
            <ac:spMk id="8" creationId="{48DEC7D1-690A-4DB8-B5DE-97BD85D3ACBC}"/>
          </ac:spMkLst>
        </pc:spChg>
      </pc:sldChg>
      <pc:sldChg chg="ord">
        <pc:chgData name="Loigerot Stephane" userId="S::s.loigerot@brgm.fr::3d80a558-d1fa-4b25-93d5-e3495efc926e" providerId="AD" clId="Web-{7F11D677-8F77-4DBE-B20E-9579ED6DC4FF}" dt="2020-02-05T10:06:28.422" v="83"/>
        <pc:sldMkLst>
          <pc:docMk/>
          <pc:sldMk cId="3601527540" sldId="308"/>
        </pc:sldMkLst>
      </pc:sldChg>
      <pc:sldChg chg="ord">
        <pc:chgData name="Loigerot Stephane" userId="S::s.loigerot@brgm.fr::3d80a558-d1fa-4b25-93d5-e3495efc926e" providerId="AD" clId="Web-{7F11D677-8F77-4DBE-B20E-9579ED6DC4FF}" dt="2020-02-05T10:06:56.419" v="84"/>
        <pc:sldMkLst>
          <pc:docMk/>
          <pc:sldMk cId="1585655402" sldId="309"/>
        </pc:sldMkLst>
      </pc:sldChg>
      <pc:sldChg chg="ord">
        <pc:chgData name="Loigerot Stephane" userId="S::s.loigerot@brgm.fr::3d80a558-d1fa-4b25-93d5-e3495efc926e" providerId="AD" clId="Web-{7F11D677-8F77-4DBE-B20E-9579ED6DC4FF}" dt="2020-02-05T10:06:59.341" v="85"/>
        <pc:sldMkLst>
          <pc:docMk/>
          <pc:sldMk cId="2796083688" sldId="310"/>
        </pc:sldMkLst>
      </pc:sldChg>
      <pc:sldChg chg="ord">
        <pc:chgData name="Loigerot Stephane" userId="S::s.loigerot@brgm.fr::3d80a558-d1fa-4b25-93d5-e3495efc926e" providerId="AD" clId="Web-{7F11D677-8F77-4DBE-B20E-9579ED6DC4FF}" dt="2020-02-05T10:07:02.900" v="86"/>
        <pc:sldMkLst>
          <pc:docMk/>
          <pc:sldMk cId="3644243674" sldId="311"/>
        </pc:sldMkLst>
      </pc:sldChg>
      <pc:sldChg chg="ord">
        <pc:chgData name="Loigerot Stephane" userId="S::s.loigerot@brgm.fr::3d80a558-d1fa-4b25-93d5-e3495efc926e" providerId="AD" clId="Web-{7F11D677-8F77-4DBE-B20E-9579ED6DC4FF}" dt="2020-02-05T10:07:21.670" v="87"/>
        <pc:sldMkLst>
          <pc:docMk/>
          <pc:sldMk cId="2453245983" sldId="312"/>
        </pc:sldMkLst>
      </pc:sldChg>
      <pc:sldChg chg="modSp add replId">
        <pc:chgData name="Loigerot Stephane" userId="S::s.loigerot@brgm.fr::3d80a558-d1fa-4b25-93d5-e3495efc926e" providerId="AD" clId="Web-{7F11D677-8F77-4DBE-B20E-9579ED6DC4FF}" dt="2020-02-05T10:36:36.898" v="1112" actId="20577"/>
        <pc:sldMkLst>
          <pc:docMk/>
          <pc:sldMk cId="3947965063" sldId="317"/>
        </pc:sldMkLst>
        <pc:spChg chg="mod">
          <ac:chgData name="Loigerot Stephane" userId="S::s.loigerot@brgm.fr::3d80a558-d1fa-4b25-93d5-e3495efc926e" providerId="AD" clId="Web-{7F11D677-8F77-4DBE-B20E-9579ED6DC4FF}" dt="2020-02-05T10:20:42.843" v="912" actId="20577"/>
          <ac:spMkLst>
            <pc:docMk/>
            <pc:sldMk cId="3947965063" sldId="317"/>
            <ac:spMk id="7" creationId="{32E8AFA0-BFBE-40A3-AFA1-91B4533CA7DF}"/>
          </ac:spMkLst>
        </pc:spChg>
        <pc:spChg chg="mod">
          <ac:chgData name="Loigerot Stephane" userId="S::s.loigerot@brgm.fr::3d80a558-d1fa-4b25-93d5-e3495efc926e" providerId="AD" clId="Web-{7F11D677-8F77-4DBE-B20E-9579ED6DC4FF}" dt="2020-02-05T10:36:36.898" v="1112" actId="20577"/>
          <ac:spMkLst>
            <pc:docMk/>
            <pc:sldMk cId="3947965063" sldId="317"/>
            <ac:spMk id="8" creationId="{48DEC7D1-690A-4DB8-B5DE-97BD85D3ACBC}"/>
          </ac:spMkLst>
        </pc:spChg>
      </pc:sldChg>
    </pc:docChg>
  </pc:docChgLst>
  <pc:docChgLst>
    <pc:chgData name="Janvier Frederique" userId="S::f.janvier@brgm.fr::d7334458-8f04-4b40-96a9-2e2f5648dc4c" providerId="AD" clId="Web-{BD650CF1-3BC7-4B7B-8E40-21E4AB8453C4}"/>
    <pc:docChg chg="modSld">
      <pc:chgData name="Janvier Frederique" userId="S::f.janvier@brgm.fr::d7334458-8f04-4b40-96a9-2e2f5648dc4c" providerId="AD" clId="Web-{BD650CF1-3BC7-4B7B-8E40-21E4AB8453C4}" dt="2020-03-06T09:49:03.621" v="4" actId="1076"/>
      <pc:docMkLst>
        <pc:docMk/>
      </pc:docMkLst>
      <pc:sldChg chg="modSp">
        <pc:chgData name="Janvier Frederique" userId="S::f.janvier@brgm.fr::d7334458-8f04-4b40-96a9-2e2f5648dc4c" providerId="AD" clId="Web-{BD650CF1-3BC7-4B7B-8E40-21E4AB8453C4}" dt="2020-03-06T09:46:36.231" v="0" actId="1076"/>
        <pc:sldMkLst>
          <pc:docMk/>
          <pc:sldMk cId="2711102465" sldId="308"/>
        </pc:sldMkLst>
        <pc:picChg chg="mod">
          <ac:chgData name="Janvier Frederique" userId="S::f.janvier@brgm.fr::d7334458-8f04-4b40-96a9-2e2f5648dc4c" providerId="AD" clId="Web-{BD650CF1-3BC7-4B7B-8E40-21E4AB8453C4}" dt="2020-03-06T09:46:36.231" v="0" actId="1076"/>
          <ac:picMkLst>
            <pc:docMk/>
            <pc:sldMk cId="2711102465" sldId="308"/>
            <ac:picMk id="1026" creationId="{00000000-0000-0000-0000-000000000000}"/>
          </ac:picMkLst>
        </pc:picChg>
      </pc:sldChg>
      <pc:sldChg chg="modSp">
        <pc:chgData name="Janvier Frederique" userId="S::f.janvier@brgm.fr::d7334458-8f04-4b40-96a9-2e2f5648dc4c" providerId="AD" clId="Web-{BD650CF1-3BC7-4B7B-8E40-21E4AB8453C4}" dt="2020-03-06T09:49:03.621" v="4" actId="1076"/>
        <pc:sldMkLst>
          <pc:docMk/>
          <pc:sldMk cId="3187979487" sldId="311"/>
        </pc:sldMkLst>
        <pc:spChg chg="mod">
          <ac:chgData name="Janvier Frederique" userId="S::f.janvier@brgm.fr::d7334458-8f04-4b40-96a9-2e2f5648dc4c" providerId="AD" clId="Web-{BD650CF1-3BC7-4B7B-8E40-21E4AB8453C4}" dt="2020-03-06T09:49:02.840" v="3" actId="1076"/>
          <ac:spMkLst>
            <pc:docMk/>
            <pc:sldMk cId="3187979487" sldId="311"/>
            <ac:spMk id="7" creationId="{32E8AFA0-BFBE-40A3-AFA1-91B4533CA7DF}"/>
          </ac:spMkLst>
        </pc:spChg>
        <pc:picChg chg="mod">
          <ac:chgData name="Janvier Frederique" userId="S::f.janvier@brgm.fr::d7334458-8f04-4b40-96a9-2e2f5648dc4c" providerId="AD" clId="Web-{BD650CF1-3BC7-4B7B-8E40-21E4AB8453C4}" dt="2020-03-06T09:49:03.621" v="4" actId="1076"/>
          <ac:picMkLst>
            <pc:docMk/>
            <pc:sldMk cId="3187979487" sldId="311"/>
            <ac:picMk id="1026" creationId="{00000000-0000-0000-0000-000000000000}"/>
          </ac:picMkLst>
        </pc:picChg>
      </pc:sldChg>
    </pc:docChg>
  </pc:docChgLst>
  <pc:docChgLst>
    <pc:chgData name="Pouvesle Olivier" userId="S::o.pouvesle@brgm.fr::8266cfad-f159-40da-a95b-20c5458d3252" providerId="AD" clId="Web-{A059DD0D-ECF8-44BF-83D4-742CB94A7A73}"/>
    <pc:docChg chg="modSld">
      <pc:chgData name="Pouvesle Olivier" userId="S::o.pouvesle@brgm.fr::8266cfad-f159-40da-a95b-20c5458d3252" providerId="AD" clId="Web-{A059DD0D-ECF8-44BF-83D4-742CB94A7A73}" dt="2020-02-07T09:59:59.914" v="13" actId="20577"/>
      <pc:docMkLst>
        <pc:docMk/>
      </pc:docMkLst>
      <pc:sldChg chg="modSp">
        <pc:chgData name="Pouvesle Olivier" userId="S::o.pouvesle@brgm.fr::8266cfad-f159-40da-a95b-20c5458d3252" providerId="AD" clId="Web-{A059DD0D-ECF8-44BF-83D4-742CB94A7A73}" dt="2020-02-07T09:59:59.914" v="13" actId="20577"/>
        <pc:sldMkLst>
          <pc:docMk/>
          <pc:sldMk cId="1575995021" sldId="313"/>
        </pc:sldMkLst>
        <pc:spChg chg="mod">
          <ac:chgData name="Pouvesle Olivier" userId="S::o.pouvesle@brgm.fr::8266cfad-f159-40da-a95b-20c5458d3252" providerId="AD" clId="Web-{A059DD0D-ECF8-44BF-83D4-742CB94A7A73}" dt="2020-02-07T09:59:59.914" v="13" actId="20577"/>
          <ac:spMkLst>
            <pc:docMk/>
            <pc:sldMk cId="1575995021" sldId="313"/>
            <ac:spMk id="9" creationId="{48DEC7D1-690A-4DB8-B5DE-97BD85D3ACBC}"/>
          </ac:spMkLst>
        </pc:spChg>
      </pc:sldChg>
    </pc:docChg>
  </pc:docChgLst>
  <pc:docChgLst>
    <pc:chgData name="Delobelle Gregory" userId="S::g.delobelle@brgm.fr::f8fb441f-612d-4601-b28a-cb8007041ad2" providerId="AD" clId="Web-{EA750255-2F38-48E8-A54B-5FA3C1338B49}"/>
    <pc:docChg chg="delSld">
      <pc:chgData name="Delobelle Gregory" userId="S::g.delobelle@brgm.fr::f8fb441f-612d-4601-b28a-cb8007041ad2" providerId="AD" clId="Web-{EA750255-2F38-48E8-A54B-5FA3C1338B49}" dt="2020-03-06T15:36:53.033" v="0"/>
      <pc:docMkLst>
        <pc:docMk/>
      </pc:docMkLst>
      <pc:sldChg chg="del">
        <pc:chgData name="Delobelle Gregory" userId="S::g.delobelle@brgm.fr::f8fb441f-612d-4601-b28a-cb8007041ad2" providerId="AD" clId="Web-{EA750255-2F38-48E8-A54B-5FA3C1338B49}" dt="2020-03-06T15:36:53.033" v="0"/>
        <pc:sldMkLst>
          <pc:docMk/>
          <pc:sldMk cId="847992328" sldId="317"/>
        </pc:sldMkLst>
      </pc:sldChg>
    </pc:docChg>
  </pc:docChgLst>
  <pc:docChgLst>
    <pc:chgData name="Pouvesle Olivier" userId="S::o.pouvesle@brgm.fr::8266cfad-f159-40da-a95b-20c5458d3252" providerId="AD" clId="Web-{62EC4100-4810-450A-9DC0-B38827AEA92B}"/>
    <pc:docChg chg="addSld modSld">
      <pc:chgData name="Pouvesle Olivier" userId="S::o.pouvesle@brgm.fr::8266cfad-f159-40da-a95b-20c5458d3252" providerId="AD" clId="Web-{62EC4100-4810-450A-9DC0-B38827AEA92B}" dt="2020-02-06T13:49:21.858" v="230" actId="20577"/>
      <pc:docMkLst>
        <pc:docMk/>
      </pc:docMkLst>
      <pc:sldChg chg="modSp">
        <pc:chgData name="Pouvesle Olivier" userId="S::o.pouvesle@brgm.fr::8266cfad-f159-40da-a95b-20c5458d3252" providerId="AD" clId="Web-{62EC4100-4810-450A-9DC0-B38827AEA92B}" dt="2020-02-06T10:10:24.790" v="86" actId="20577"/>
        <pc:sldMkLst>
          <pc:docMk/>
          <pc:sldMk cId="3601527540" sldId="308"/>
        </pc:sldMkLst>
        <pc:spChg chg="mod">
          <ac:chgData name="Pouvesle Olivier" userId="S::o.pouvesle@brgm.fr::8266cfad-f159-40da-a95b-20c5458d3252" providerId="AD" clId="Web-{62EC4100-4810-450A-9DC0-B38827AEA92B}" dt="2020-02-06T10:10:24.790" v="86" actId="20577"/>
          <ac:spMkLst>
            <pc:docMk/>
            <pc:sldMk cId="3601527540" sldId="308"/>
            <ac:spMk id="8" creationId="{48DEC7D1-690A-4DB8-B5DE-97BD85D3ACBC}"/>
          </ac:spMkLst>
        </pc:spChg>
      </pc:sldChg>
      <pc:sldChg chg="modSp">
        <pc:chgData name="Pouvesle Olivier" userId="S::o.pouvesle@brgm.fr::8266cfad-f159-40da-a95b-20c5458d3252" providerId="AD" clId="Web-{62EC4100-4810-450A-9DC0-B38827AEA92B}" dt="2020-02-06T10:11:01.195" v="87" actId="20577"/>
        <pc:sldMkLst>
          <pc:docMk/>
          <pc:sldMk cId="1585655402" sldId="309"/>
        </pc:sldMkLst>
        <pc:spChg chg="mod">
          <ac:chgData name="Pouvesle Olivier" userId="S::o.pouvesle@brgm.fr::8266cfad-f159-40da-a95b-20c5458d3252" providerId="AD" clId="Web-{62EC4100-4810-450A-9DC0-B38827AEA92B}" dt="2020-02-06T10:11:01.195" v="87" actId="20577"/>
          <ac:spMkLst>
            <pc:docMk/>
            <pc:sldMk cId="1585655402" sldId="309"/>
            <ac:spMk id="8" creationId="{48DEC7D1-690A-4DB8-B5DE-97BD85D3ACBC}"/>
          </ac:spMkLst>
        </pc:spChg>
      </pc:sldChg>
      <pc:sldChg chg="addSp delSp modSp">
        <pc:chgData name="Pouvesle Olivier" userId="S::o.pouvesle@brgm.fr::8266cfad-f159-40da-a95b-20c5458d3252" providerId="AD" clId="Web-{62EC4100-4810-450A-9DC0-B38827AEA92B}" dt="2020-02-06T09:42:13.721" v="85"/>
        <pc:sldMkLst>
          <pc:docMk/>
          <pc:sldMk cId="55391824" sldId="316"/>
        </pc:sldMkLst>
        <pc:spChg chg="add mod">
          <ac:chgData name="Pouvesle Olivier" userId="S::o.pouvesle@brgm.fr::8266cfad-f159-40da-a95b-20c5458d3252" providerId="AD" clId="Web-{62EC4100-4810-450A-9DC0-B38827AEA92B}" dt="2020-02-06T09:27:27.518" v="7"/>
          <ac:spMkLst>
            <pc:docMk/>
            <pc:sldMk cId="55391824" sldId="316"/>
            <ac:spMk id="3" creationId="{84FFB798-60A3-43EA-8FA8-921048D85118}"/>
          </ac:spMkLst>
        </pc:spChg>
        <pc:spChg chg="mod">
          <ac:chgData name="Pouvesle Olivier" userId="S::o.pouvesle@brgm.fr::8266cfad-f159-40da-a95b-20c5458d3252" providerId="AD" clId="Web-{62EC4100-4810-450A-9DC0-B38827AEA92B}" dt="2020-02-06T09:41:19.910" v="81" actId="14100"/>
          <ac:spMkLst>
            <pc:docMk/>
            <pc:sldMk cId="55391824" sldId="316"/>
            <ac:spMk id="5" creationId="{00000000-0000-0000-0000-000000000000}"/>
          </ac:spMkLst>
        </pc:spChg>
        <pc:spChg chg="add mod">
          <ac:chgData name="Pouvesle Olivier" userId="S::o.pouvesle@brgm.fr::8266cfad-f159-40da-a95b-20c5458d3252" providerId="AD" clId="Web-{62EC4100-4810-450A-9DC0-B38827AEA92B}" dt="2020-02-06T09:29:21.471" v="35" actId="14100"/>
          <ac:spMkLst>
            <pc:docMk/>
            <pc:sldMk cId="55391824" sldId="316"/>
            <ac:spMk id="9" creationId="{6EF9558B-8345-468E-B358-2C8255380289}"/>
          </ac:spMkLst>
        </pc:spChg>
        <pc:spChg chg="add mod">
          <ac:chgData name="Pouvesle Olivier" userId="S::o.pouvesle@brgm.fr::8266cfad-f159-40da-a95b-20c5458d3252" providerId="AD" clId="Web-{62EC4100-4810-450A-9DC0-B38827AEA92B}" dt="2020-02-06T09:30:11.877" v="57"/>
          <ac:spMkLst>
            <pc:docMk/>
            <pc:sldMk cId="55391824" sldId="316"/>
            <ac:spMk id="10" creationId="{32E01EA2-3AD2-4ABB-B2C1-D2CD7E57F808}"/>
          </ac:spMkLst>
        </pc:spChg>
        <pc:spChg chg="add del mod">
          <ac:chgData name="Pouvesle Olivier" userId="S::o.pouvesle@brgm.fr::8266cfad-f159-40da-a95b-20c5458d3252" providerId="AD" clId="Web-{62EC4100-4810-450A-9DC0-B38827AEA92B}" dt="2020-02-06T09:42:13.721" v="85"/>
          <ac:spMkLst>
            <pc:docMk/>
            <pc:sldMk cId="55391824" sldId="316"/>
            <ac:spMk id="11" creationId="{8B36311F-811D-4150-8BC8-F55D538A6913}"/>
          </ac:spMkLst>
        </pc:spChg>
        <pc:spChg chg="add mod">
          <ac:chgData name="Pouvesle Olivier" userId="S::o.pouvesle@brgm.fr::8266cfad-f159-40da-a95b-20c5458d3252" providerId="AD" clId="Web-{62EC4100-4810-450A-9DC0-B38827AEA92B}" dt="2020-02-06T09:27:39.721" v="13" actId="20577"/>
          <ac:spMkLst>
            <pc:docMk/>
            <pc:sldMk cId="55391824" sldId="316"/>
            <ac:spMk id="16" creationId="{E59EA0CB-FF15-4F43-9E63-6E78BD0C877C}"/>
          </ac:spMkLst>
        </pc:spChg>
        <pc:spChg chg="ord">
          <ac:chgData name="Pouvesle Olivier" userId="S::o.pouvesle@brgm.fr::8266cfad-f159-40da-a95b-20c5458d3252" providerId="AD" clId="Web-{62EC4100-4810-450A-9DC0-B38827AEA92B}" dt="2020-02-06T09:30:35.440" v="67"/>
          <ac:spMkLst>
            <pc:docMk/>
            <pc:sldMk cId="55391824" sldId="316"/>
            <ac:spMk id="17" creationId="{FB85B02A-A360-4111-B363-A5BE2D0DDB4D}"/>
          </ac:spMkLst>
        </pc:spChg>
        <pc:spChg chg="mod">
          <ac:chgData name="Pouvesle Olivier" userId="S::o.pouvesle@brgm.fr::8266cfad-f159-40da-a95b-20c5458d3252" providerId="AD" clId="Web-{62EC4100-4810-450A-9DC0-B38827AEA92B}" dt="2020-02-06T09:40:45.096" v="74" actId="1076"/>
          <ac:spMkLst>
            <pc:docMk/>
            <pc:sldMk cId="55391824" sldId="316"/>
            <ac:spMk id="18" creationId="{F1027134-4255-4973-80E1-FB7293F87E19}"/>
          </ac:spMkLst>
        </pc:spChg>
        <pc:spChg chg="mod">
          <ac:chgData name="Pouvesle Olivier" userId="S::o.pouvesle@brgm.fr::8266cfad-f159-40da-a95b-20c5458d3252" providerId="AD" clId="Web-{62EC4100-4810-450A-9DC0-B38827AEA92B}" dt="2020-02-06T09:29:24.143" v="36" actId="14100"/>
          <ac:spMkLst>
            <pc:docMk/>
            <pc:sldMk cId="55391824" sldId="316"/>
            <ac:spMk id="19" creationId="{0AA3EB10-B08B-4FD6-A7FE-410EAB8678F8}"/>
          </ac:spMkLst>
        </pc:spChg>
        <pc:spChg chg="add mod">
          <ac:chgData name="Pouvesle Olivier" userId="S::o.pouvesle@brgm.fr::8266cfad-f159-40da-a95b-20c5458d3252" providerId="AD" clId="Web-{62EC4100-4810-450A-9DC0-B38827AEA92B}" dt="2020-02-06T09:27:42.002" v="15" actId="20577"/>
          <ac:spMkLst>
            <pc:docMk/>
            <pc:sldMk cId="55391824" sldId="316"/>
            <ac:spMk id="24" creationId="{E75153D7-31B9-4F17-8CE9-394C5A28620B}"/>
          </ac:spMkLst>
        </pc:spChg>
        <pc:spChg chg="add mod">
          <ac:chgData name="Pouvesle Olivier" userId="S::o.pouvesle@brgm.fr::8266cfad-f159-40da-a95b-20c5458d3252" providerId="AD" clId="Web-{62EC4100-4810-450A-9DC0-B38827AEA92B}" dt="2020-02-06T09:28:25.971" v="23" actId="1076"/>
          <ac:spMkLst>
            <pc:docMk/>
            <pc:sldMk cId="55391824" sldId="316"/>
            <ac:spMk id="25" creationId="{0C3331E5-2DBE-4A98-821C-147285D0BB07}"/>
          </ac:spMkLst>
        </pc:spChg>
        <pc:spChg chg="add mod">
          <ac:chgData name="Pouvesle Olivier" userId="S::o.pouvesle@brgm.fr::8266cfad-f159-40da-a95b-20c5458d3252" providerId="AD" clId="Web-{62EC4100-4810-450A-9DC0-B38827AEA92B}" dt="2020-02-06T09:28:31.877" v="25" actId="1076"/>
          <ac:spMkLst>
            <pc:docMk/>
            <pc:sldMk cId="55391824" sldId="316"/>
            <ac:spMk id="26" creationId="{B3F7C36D-A917-4898-8487-EB302F72F985}"/>
          </ac:spMkLst>
        </pc:spChg>
        <pc:spChg chg="add mod">
          <ac:chgData name="Pouvesle Olivier" userId="S::o.pouvesle@brgm.fr::8266cfad-f159-40da-a95b-20c5458d3252" providerId="AD" clId="Web-{62EC4100-4810-450A-9DC0-B38827AEA92B}" dt="2020-02-06T09:28:58.127" v="29" actId="14100"/>
          <ac:spMkLst>
            <pc:docMk/>
            <pc:sldMk cId="55391824" sldId="316"/>
            <ac:spMk id="27" creationId="{893FFA30-AB38-46C0-8303-A5C6CE7A72E2}"/>
          </ac:spMkLst>
        </pc:spChg>
        <pc:spChg chg="add mod">
          <ac:chgData name="Pouvesle Olivier" userId="S::o.pouvesle@brgm.fr::8266cfad-f159-40da-a95b-20c5458d3252" providerId="AD" clId="Web-{62EC4100-4810-450A-9DC0-B38827AEA92B}" dt="2020-02-06T09:29:07.112" v="33" actId="20577"/>
          <ac:spMkLst>
            <pc:docMk/>
            <pc:sldMk cId="55391824" sldId="316"/>
            <ac:spMk id="28" creationId="{29378C6A-873B-4573-8A58-0A649521B7E4}"/>
          </ac:spMkLst>
        </pc:spChg>
        <pc:spChg chg="add mod">
          <ac:chgData name="Pouvesle Olivier" userId="S::o.pouvesle@brgm.fr::8266cfad-f159-40da-a95b-20c5458d3252" providerId="AD" clId="Web-{62EC4100-4810-450A-9DC0-B38827AEA92B}" dt="2020-02-06T09:29:38.065" v="39" actId="1076"/>
          <ac:spMkLst>
            <pc:docMk/>
            <pc:sldMk cId="55391824" sldId="316"/>
            <ac:spMk id="29" creationId="{DFE9D8F3-566C-48C6-870B-CD47376C9432}"/>
          </ac:spMkLst>
        </pc:spChg>
        <pc:spChg chg="add mod ord">
          <ac:chgData name="Pouvesle Olivier" userId="S::o.pouvesle@brgm.fr::8266cfad-f159-40da-a95b-20c5458d3252" providerId="AD" clId="Web-{62EC4100-4810-450A-9DC0-B38827AEA92B}" dt="2020-02-06T09:31:19.408" v="69"/>
          <ac:spMkLst>
            <pc:docMk/>
            <pc:sldMk cId="55391824" sldId="316"/>
            <ac:spMk id="30" creationId="{B48FDB0D-F278-4DE5-A429-97A3E3853186}"/>
          </ac:spMkLst>
        </pc:spChg>
        <pc:cxnChg chg="mod">
          <ac:chgData name="Pouvesle Olivier" userId="S::o.pouvesle@brgm.fr::8266cfad-f159-40da-a95b-20c5458d3252" providerId="AD" clId="Web-{62EC4100-4810-450A-9DC0-B38827AEA92B}" dt="2020-02-06T09:41:19.910" v="81" actId="14100"/>
          <ac:cxnSpMkLst>
            <pc:docMk/>
            <pc:sldMk cId="55391824" sldId="316"/>
            <ac:cxnSpMk id="8" creationId="{00000000-0000-0000-0000-000000000000}"/>
          </ac:cxnSpMkLst>
        </pc:cxnChg>
        <pc:cxnChg chg="add mod">
          <ac:chgData name="Pouvesle Olivier" userId="S::o.pouvesle@brgm.fr::8266cfad-f159-40da-a95b-20c5458d3252" providerId="AD" clId="Web-{62EC4100-4810-450A-9DC0-B38827AEA92B}" dt="2020-02-06T09:41:31.705" v="82" actId="14100"/>
          <ac:cxnSpMkLst>
            <pc:docMk/>
            <pc:sldMk cId="55391824" sldId="316"/>
            <ac:cxnSpMk id="31" creationId="{7F7F4DCB-B666-4438-9EDB-00A4E7801795}"/>
          </ac:cxnSpMkLst>
        </pc:cxnChg>
      </pc:sldChg>
      <pc:sldChg chg="modSp add replId">
        <pc:chgData name="Pouvesle Olivier" userId="S::o.pouvesle@brgm.fr::8266cfad-f159-40da-a95b-20c5458d3252" providerId="AD" clId="Web-{62EC4100-4810-450A-9DC0-B38827AEA92B}" dt="2020-02-06T13:49:21.858" v="230" actId="20577"/>
        <pc:sldMkLst>
          <pc:docMk/>
          <pc:sldMk cId="339153787" sldId="318"/>
        </pc:sldMkLst>
        <pc:spChg chg="mod">
          <ac:chgData name="Pouvesle Olivier" userId="S::o.pouvesle@brgm.fr::8266cfad-f159-40da-a95b-20c5458d3252" providerId="AD" clId="Web-{62EC4100-4810-450A-9DC0-B38827AEA92B}" dt="2020-02-06T13:46:22.013" v="117" actId="20577"/>
          <ac:spMkLst>
            <pc:docMk/>
            <pc:sldMk cId="339153787" sldId="318"/>
            <ac:spMk id="7" creationId="{32E8AFA0-BFBE-40A3-AFA1-91B4533CA7DF}"/>
          </ac:spMkLst>
        </pc:spChg>
        <pc:spChg chg="mod">
          <ac:chgData name="Pouvesle Olivier" userId="S::o.pouvesle@brgm.fr::8266cfad-f159-40da-a95b-20c5458d3252" providerId="AD" clId="Web-{62EC4100-4810-450A-9DC0-B38827AEA92B}" dt="2020-02-06T13:49:21.858" v="230" actId="20577"/>
          <ac:spMkLst>
            <pc:docMk/>
            <pc:sldMk cId="339153787" sldId="318"/>
            <ac:spMk id="8" creationId="{48DEC7D1-690A-4DB8-B5DE-97BD85D3ACBC}"/>
          </ac:spMkLst>
        </pc:spChg>
      </pc:sldChg>
    </pc:docChg>
  </pc:docChgLst>
  <pc:docChgLst>
    <pc:chgData name="Grellet Sylvain" userId="S::s.grellet@brgm.fr::de067ba3-caa1-48a1-bf34-45963e691bfb" providerId="AD" clId="Web-{E47409B5-1187-4EFB-9701-FC4DB0E28CD4}"/>
    <pc:docChg chg="modSld">
      <pc:chgData name="Grellet Sylvain" userId="S::s.grellet@brgm.fr::de067ba3-caa1-48a1-bf34-45963e691bfb" providerId="AD" clId="Web-{E47409B5-1187-4EFB-9701-FC4DB0E28CD4}" dt="2024-01-22T20:17:44.531" v="6" actId="20577"/>
      <pc:docMkLst>
        <pc:docMk/>
      </pc:docMkLst>
      <pc:sldChg chg="modSp">
        <pc:chgData name="Grellet Sylvain" userId="S::s.grellet@brgm.fr::de067ba3-caa1-48a1-bf34-45963e691bfb" providerId="AD" clId="Web-{E47409B5-1187-4EFB-9701-FC4DB0E28CD4}" dt="2024-01-22T20:17:39.328" v="0" actId="20577"/>
        <pc:sldMkLst>
          <pc:docMk/>
          <pc:sldMk cId="292195909" sldId="398"/>
        </pc:sldMkLst>
        <pc:spChg chg="mod">
          <ac:chgData name="Grellet Sylvain" userId="S::s.grellet@brgm.fr::de067ba3-caa1-48a1-bf34-45963e691bfb" providerId="AD" clId="Web-{E47409B5-1187-4EFB-9701-FC4DB0E28CD4}" dt="2024-01-22T20:17:39.328" v="0" actId="20577"/>
          <ac:spMkLst>
            <pc:docMk/>
            <pc:sldMk cId="292195909" sldId="398"/>
            <ac:spMk id="7" creationId="{32E8AFA0-BFBE-40A3-AFA1-91B4533CA7DF}"/>
          </ac:spMkLst>
        </pc:spChg>
      </pc:sldChg>
      <pc:sldChg chg="modSp">
        <pc:chgData name="Grellet Sylvain" userId="S::s.grellet@brgm.fr::de067ba3-caa1-48a1-bf34-45963e691bfb" providerId="AD" clId="Web-{E47409B5-1187-4EFB-9701-FC4DB0E28CD4}" dt="2024-01-22T20:17:44.531" v="6" actId="20577"/>
        <pc:sldMkLst>
          <pc:docMk/>
          <pc:sldMk cId="1608663560" sldId="479"/>
        </pc:sldMkLst>
        <pc:spChg chg="mod">
          <ac:chgData name="Grellet Sylvain" userId="S::s.grellet@brgm.fr::de067ba3-caa1-48a1-bf34-45963e691bfb" providerId="AD" clId="Web-{E47409B5-1187-4EFB-9701-FC4DB0E28CD4}" dt="2024-01-22T20:17:44.531" v="6" actId="20577"/>
          <ac:spMkLst>
            <pc:docMk/>
            <pc:sldMk cId="1608663560" sldId="479"/>
            <ac:spMk id="7" creationId="{32E8AFA0-BFBE-40A3-AFA1-91B4533CA7D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71F2F4-DCFE-481D-9F72-4B93A45DCC88}" type="doc">
      <dgm:prSet loTypeId="urn:microsoft.com/office/officeart/2005/8/layout/chevron1" loCatId="process" qsTypeId="urn:microsoft.com/office/officeart/2005/8/quickstyle/simple1" qsCatId="simple" csTypeId="urn:microsoft.com/office/officeart/2005/8/colors/accent3_5" csCatId="accent3" phldr="1"/>
      <dgm:spPr/>
    </dgm:pt>
    <dgm:pt modelId="{B13AFC7C-DC5D-45F8-9D6A-4D46CAE4A5C5}">
      <dgm:prSet phldrT="[Texte]" custT="1"/>
      <dgm:spPr/>
      <dgm:t>
        <a:bodyPr/>
        <a:lstStyle/>
        <a:p>
          <a:r>
            <a:rPr lang="fr-FR" sz="2800" dirty="0">
              <a:solidFill>
                <a:schemeClr val="tx1"/>
              </a:solidFill>
            </a:rPr>
            <a:t>2013</a:t>
          </a:r>
        </a:p>
      </dgm:t>
    </dgm:pt>
    <dgm:pt modelId="{5277E0FB-CF12-4D7D-B0C1-9C7172616D96}" type="parTrans" cxnId="{5458B265-7985-4C40-9565-E7DF332FB2CD}">
      <dgm:prSet/>
      <dgm:spPr/>
      <dgm:t>
        <a:bodyPr/>
        <a:lstStyle/>
        <a:p>
          <a:endParaRPr lang="fr-FR" sz="2800">
            <a:solidFill>
              <a:schemeClr val="tx1"/>
            </a:solidFill>
          </a:endParaRPr>
        </a:p>
      </dgm:t>
    </dgm:pt>
    <dgm:pt modelId="{C5A73D3B-84BF-4E67-BB52-64E2519CEF33}" type="sibTrans" cxnId="{5458B265-7985-4C40-9565-E7DF332FB2CD}">
      <dgm:prSet/>
      <dgm:spPr/>
      <dgm:t>
        <a:bodyPr/>
        <a:lstStyle/>
        <a:p>
          <a:endParaRPr lang="fr-FR" sz="2800">
            <a:solidFill>
              <a:schemeClr val="tx1"/>
            </a:solidFill>
          </a:endParaRPr>
        </a:p>
      </dgm:t>
    </dgm:pt>
    <dgm:pt modelId="{44677AB5-87D9-4B27-BA3A-CACF851293E5}">
      <dgm:prSet phldrT="[Texte]" custT="1"/>
      <dgm:spPr/>
      <dgm:t>
        <a:bodyPr/>
        <a:lstStyle/>
        <a:p>
          <a:r>
            <a:rPr lang="fr-FR" sz="2800" dirty="0">
              <a:solidFill>
                <a:schemeClr val="tx1"/>
              </a:solidFill>
            </a:rPr>
            <a:t>2014</a:t>
          </a:r>
        </a:p>
      </dgm:t>
    </dgm:pt>
    <dgm:pt modelId="{5AF5FD1A-3048-42CE-ACDE-8CFECD379381}" type="parTrans" cxnId="{EB19CB07-4991-4373-AF82-486C53E37551}">
      <dgm:prSet/>
      <dgm:spPr/>
      <dgm:t>
        <a:bodyPr/>
        <a:lstStyle/>
        <a:p>
          <a:endParaRPr lang="fr-FR" sz="2800">
            <a:solidFill>
              <a:schemeClr val="tx1"/>
            </a:solidFill>
          </a:endParaRPr>
        </a:p>
      </dgm:t>
    </dgm:pt>
    <dgm:pt modelId="{C2F526A3-2664-4B20-B2E2-23566C5D0EE2}" type="sibTrans" cxnId="{EB19CB07-4991-4373-AF82-486C53E37551}">
      <dgm:prSet/>
      <dgm:spPr/>
      <dgm:t>
        <a:bodyPr/>
        <a:lstStyle/>
        <a:p>
          <a:endParaRPr lang="fr-FR" sz="2800">
            <a:solidFill>
              <a:schemeClr val="tx1"/>
            </a:solidFill>
          </a:endParaRPr>
        </a:p>
      </dgm:t>
    </dgm:pt>
    <dgm:pt modelId="{FF2832C6-401D-4BDC-BB11-1C2245ADC4F2}">
      <dgm:prSet phldrT="[Texte]" custT="1"/>
      <dgm:spPr/>
      <dgm:t>
        <a:bodyPr/>
        <a:lstStyle/>
        <a:p>
          <a:r>
            <a:rPr lang="fr-FR" sz="2800" dirty="0">
              <a:solidFill>
                <a:schemeClr val="tx1"/>
              </a:solidFill>
            </a:rPr>
            <a:t>2015</a:t>
          </a:r>
        </a:p>
      </dgm:t>
    </dgm:pt>
    <dgm:pt modelId="{521491A6-11A9-4304-B69A-CCA3FFE37F6E}" type="parTrans" cxnId="{63967D11-8AB5-4312-B8B7-2147DE53B2C0}">
      <dgm:prSet/>
      <dgm:spPr/>
      <dgm:t>
        <a:bodyPr/>
        <a:lstStyle/>
        <a:p>
          <a:endParaRPr lang="fr-FR" sz="2800">
            <a:solidFill>
              <a:schemeClr val="tx1"/>
            </a:solidFill>
          </a:endParaRPr>
        </a:p>
      </dgm:t>
    </dgm:pt>
    <dgm:pt modelId="{E1921070-7268-429A-9D6B-C8D2D0835760}" type="sibTrans" cxnId="{63967D11-8AB5-4312-B8B7-2147DE53B2C0}">
      <dgm:prSet/>
      <dgm:spPr/>
      <dgm:t>
        <a:bodyPr/>
        <a:lstStyle/>
        <a:p>
          <a:endParaRPr lang="fr-FR" sz="2800">
            <a:solidFill>
              <a:schemeClr val="tx1"/>
            </a:solidFill>
          </a:endParaRPr>
        </a:p>
      </dgm:t>
    </dgm:pt>
    <dgm:pt modelId="{2B53386C-2970-4848-8A97-597AEC744E37}">
      <dgm:prSet phldrT="[Texte]" custT="1"/>
      <dgm:spPr/>
      <dgm:t>
        <a:bodyPr/>
        <a:lstStyle/>
        <a:p>
          <a:r>
            <a:rPr lang="fr-FR" sz="2800" dirty="0">
              <a:solidFill>
                <a:schemeClr val="tx1"/>
              </a:solidFill>
            </a:rPr>
            <a:t>2016</a:t>
          </a:r>
        </a:p>
      </dgm:t>
    </dgm:pt>
    <dgm:pt modelId="{CC880FDE-AE9E-4D84-BDEC-2EFCD8CC5822}" type="parTrans" cxnId="{406E8109-5359-45B4-A0F5-8BCC913698DC}">
      <dgm:prSet/>
      <dgm:spPr/>
      <dgm:t>
        <a:bodyPr/>
        <a:lstStyle/>
        <a:p>
          <a:endParaRPr lang="fr-FR" sz="2800">
            <a:solidFill>
              <a:schemeClr val="tx1"/>
            </a:solidFill>
          </a:endParaRPr>
        </a:p>
      </dgm:t>
    </dgm:pt>
    <dgm:pt modelId="{EA386C89-CEAD-4296-83E5-4ADAB59C99D2}" type="sibTrans" cxnId="{406E8109-5359-45B4-A0F5-8BCC913698DC}">
      <dgm:prSet/>
      <dgm:spPr/>
      <dgm:t>
        <a:bodyPr/>
        <a:lstStyle/>
        <a:p>
          <a:endParaRPr lang="fr-FR" sz="2800">
            <a:solidFill>
              <a:schemeClr val="tx1"/>
            </a:solidFill>
          </a:endParaRPr>
        </a:p>
      </dgm:t>
    </dgm:pt>
    <dgm:pt modelId="{0F533ACF-07AE-423B-B87D-EE9919077855}">
      <dgm:prSet phldrT="[Texte]" custT="1"/>
      <dgm:spPr/>
      <dgm:t>
        <a:bodyPr/>
        <a:lstStyle/>
        <a:p>
          <a:r>
            <a:rPr lang="fr-FR" sz="2800" dirty="0">
              <a:solidFill>
                <a:schemeClr val="tx1"/>
              </a:solidFill>
            </a:rPr>
            <a:t>2017</a:t>
          </a:r>
        </a:p>
      </dgm:t>
    </dgm:pt>
    <dgm:pt modelId="{9B0DC05B-5187-4607-A33D-8CF1EDB21285}" type="parTrans" cxnId="{63949025-5CB5-4B71-9A9A-D4D18F177FBD}">
      <dgm:prSet/>
      <dgm:spPr/>
      <dgm:t>
        <a:bodyPr/>
        <a:lstStyle/>
        <a:p>
          <a:endParaRPr lang="fr-FR" sz="2800">
            <a:solidFill>
              <a:schemeClr val="tx1"/>
            </a:solidFill>
          </a:endParaRPr>
        </a:p>
      </dgm:t>
    </dgm:pt>
    <dgm:pt modelId="{232E58C8-5586-4DC5-A98A-9B34E5D2E8A9}" type="sibTrans" cxnId="{63949025-5CB5-4B71-9A9A-D4D18F177FBD}">
      <dgm:prSet/>
      <dgm:spPr/>
      <dgm:t>
        <a:bodyPr/>
        <a:lstStyle/>
        <a:p>
          <a:endParaRPr lang="fr-FR" sz="2800">
            <a:solidFill>
              <a:schemeClr val="tx1"/>
            </a:solidFill>
          </a:endParaRPr>
        </a:p>
      </dgm:t>
    </dgm:pt>
    <dgm:pt modelId="{432EC8BF-0100-4CA1-8225-462094B87B0C}">
      <dgm:prSet phldrT="[Texte]" custT="1"/>
      <dgm:spPr/>
      <dgm:t>
        <a:bodyPr/>
        <a:lstStyle/>
        <a:p>
          <a:r>
            <a:rPr lang="fr-FR" sz="2800" dirty="0">
              <a:solidFill>
                <a:schemeClr val="tx1"/>
              </a:solidFill>
            </a:rPr>
            <a:t>2018</a:t>
          </a:r>
        </a:p>
      </dgm:t>
    </dgm:pt>
    <dgm:pt modelId="{9ADF6AC0-09EC-487C-984F-63DA01924800}" type="parTrans" cxnId="{5E6E8877-363E-4AD8-AFE5-4C2D9C3759D7}">
      <dgm:prSet/>
      <dgm:spPr/>
      <dgm:t>
        <a:bodyPr/>
        <a:lstStyle/>
        <a:p>
          <a:endParaRPr lang="fr-FR" sz="2800">
            <a:solidFill>
              <a:schemeClr val="tx1"/>
            </a:solidFill>
          </a:endParaRPr>
        </a:p>
      </dgm:t>
    </dgm:pt>
    <dgm:pt modelId="{2FFAA815-732D-4EF0-A2FF-0D5D86E5674F}" type="sibTrans" cxnId="{5E6E8877-363E-4AD8-AFE5-4C2D9C3759D7}">
      <dgm:prSet/>
      <dgm:spPr/>
      <dgm:t>
        <a:bodyPr/>
        <a:lstStyle/>
        <a:p>
          <a:endParaRPr lang="fr-FR" sz="2800">
            <a:solidFill>
              <a:schemeClr val="tx1"/>
            </a:solidFill>
          </a:endParaRPr>
        </a:p>
      </dgm:t>
    </dgm:pt>
    <dgm:pt modelId="{7DF4AF8A-FDDF-4D9F-874D-99E24B7D6DF5}" type="pres">
      <dgm:prSet presAssocID="{D271F2F4-DCFE-481D-9F72-4B93A45DCC88}" presName="Name0" presStyleCnt="0">
        <dgm:presLayoutVars>
          <dgm:dir/>
          <dgm:animLvl val="lvl"/>
          <dgm:resizeHandles val="exact"/>
        </dgm:presLayoutVars>
      </dgm:prSet>
      <dgm:spPr/>
    </dgm:pt>
    <dgm:pt modelId="{10ECFB02-5551-46FF-A66B-980C83A3F637}" type="pres">
      <dgm:prSet presAssocID="{B13AFC7C-DC5D-45F8-9D6A-4D46CAE4A5C5}" presName="parTxOnly" presStyleLbl="node1" presStyleIdx="0" presStyleCnt="6">
        <dgm:presLayoutVars>
          <dgm:chMax val="0"/>
          <dgm:chPref val="0"/>
          <dgm:bulletEnabled val="1"/>
        </dgm:presLayoutVars>
      </dgm:prSet>
      <dgm:spPr/>
      <dgm:t>
        <a:bodyPr/>
        <a:lstStyle/>
        <a:p>
          <a:endParaRPr lang="fr-FR"/>
        </a:p>
      </dgm:t>
    </dgm:pt>
    <dgm:pt modelId="{2776AF2B-69E8-47F8-ADE4-90094DB15CAF}" type="pres">
      <dgm:prSet presAssocID="{C5A73D3B-84BF-4E67-BB52-64E2519CEF33}" presName="parTxOnlySpace" presStyleCnt="0"/>
      <dgm:spPr/>
    </dgm:pt>
    <dgm:pt modelId="{B4099069-830D-4854-BD77-F4CC81E97D2D}" type="pres">
      <dgm:prSet presAssocID="{44677AB5-87D9-4B27-BA3A-CACF851293E5}" presName="parTxOnly" presStyleLbl="node1" presStyleIdx="1" presStyleCnt="6">
        <dgm:presLayoutVars>
          <dgm:chMax val="0"/>
          <dgm:chPref val="0"/>
          <dgm:bulletEnabled val="1"/>
        </dgm:presLayoutVars>
      </dgm:prSet>
      <dgm:spPr/>
      <dgm:t>
        <a:bodyPr/>
        <a:lstStyle/>
        <a:p>
          <a:endParaRPr lang="fr-FR"/>
        </a:p>
      </dgm:t>
    </dgm:pt>
    <dgm:pt modelId="{66D50C67-5A3C-43A1-A6BB-17BF25764625}" type="pres">
      <dgm:prSet presAssocID="{C2F526A3-2664-4B20-B2E2-23566C5D0EE2}" presName="parTxOnlySpace" presStyleCnt="0"/>
      <dgm:spPr/>
    </dgm:pt>
    <dgm:pt modelId="{A8CF998D-FA34-4BC2-A572-72D3BECADB31}" type="pres">
      <dgm:prSet presAssocID="{FF2832C6-401D-4BDC-BB11-1C2245ADC4F2}" presName="parTxOnly" presStyleLbl="node1" presStyleIdx="2" presStyleCnt="6">
        <dgm:presLayoutVars>
          <dgm:chMax val="0"/>
          <dgm:chPref val="0"/>
          <dgm:bulletEnabled val="1"/>
        </dgm:presLayoutVars>
      </dgm:prSet>
      <dgm:spPr/>
      <dgm:t>
        <a:bodyPr/>
        <a:lstStyle/>
        <a:p>
          <a:endParaRPr lang="fr-FR"/>
        </a:p>
      </dgm:t>
    </dgm:pt>
    <dgm:pt modelId="{333CB1D2-1A27-49A1-82DE-0F35C80DDEC3}" type="pres">
      <dgm:prSet presAssocID="{E1921070-7268-429A-9D6B-C8D2D0835760}" presName="parTxOnlySpace" presStyleCnt="0"/>
      <dgm:spPr/>
    </dgm:pt>
    <dgm:pt modelId="{47AD89E9-65EC-4A6C-B47C-1E6FF39C1214}" type="pres">
      <dgm:prSet presAssocID="{2B53386C-2970-4848-8A97-597AEC744E37}" presName="parTxOnly" presStyleLbl="node1" presStyleIdx="3" presStyleCnt="6">
        <dgm:presLayoutVars>
          <dgm:chMax val="0"/>
          <dgm:chPref val="0"/>
          <dgm:bulletEnabled val="1"/>
        </dgm:presLayoutVars>
      </dgm:prSet>
      <dgm:spPr/>
      <dgm:t>
        <a:bodyPr/>
        <a:lstStyle/>
        <a:p>
          <a:endParaRPr lang="fr-FR"/>
        </a:p>
      </dgm:t>
    </dgm:pt>
    <dgm:pt modelId="{EDB038CD-024B-4F47-8F73-6B164DCB352B}" type="pres">
      <dgm:prSet presAssocID="{EA386C89-CEAD-4296-83E5-4ADAB59C99D2}" presName="parTxOnlySpace" presStyleCnt="0"/>
      <dgm:spPr/>
    </dgm:pt>
    <dgm:pt modelId="{A9315C56-01A7-4AA1-9E44-1541A16F121B}" type="pres">
      <dgm:prSet presAssocID="{0F533ACF-07AE-423B-B87D-EE9919077855}" presName="parTxOnly" presStyleLbl="node1" presStyleIdx="4" presStyleCnt="6">
        <dgm:presLayoutVars>
          <dgm:chMax val="0"/>
          <dgm:chPref val="0"/>
          <dgm:bulletEnabled val="1"/>
        </dgm:presLayoutVars>
      </dgm:prSet>
      <dgm:spPr/>
      <dgm:t>
        <a:bodyPr/>
        <a:lstStyle/>
        <a:p>
          <a:endParaRPr lang="fr-FR"/>
        </a:p>
      </dgm:t>
    </dgm:pt>
    <dgm:pt modelId="{BA0E32DC-BC17-4276-86DE-D262C73EAA29}" type="pres">
      <dgm:prSet presAssocID="{232E58C8-5586-4DC5-A98A-9B34E5D2E8A9}" presName="parTxOnlySpace" presStyleCnt="0"/>
      <dgm:spPr/>
    </dgm:pt>
    <dgm:pt modelId="{FFBD7D4C-3969-447F-A1B4-2F916D0689B5}" type="pres">
      <dgm:prSet presAssocID="{432EC8BF-0100-4CA1-8225-462094B87B0C}" presName="parTxOnly" presStyleLbl="node1" presStyleIdx="5" presStyleCnt="6">
        <dgm:presLayoutVars>
          <dgm:chMax val="0"/>
          <dgm:chPref val="0"/>
          <dgm:bulletEnabled val="1"/>
        </dgm:presLayoutVars>
      </dgm:prSet>
      <dgm:spPr/>
      <dgm:t>
        <a:bodyPr/>
        <a:lstStyle/>
        <a:p>
          <a:endParaRPr lang="fr-FR"/>
        </a:p>
      </dgm:t>
    </dgm:pt>
  </dgm:ptLst>
  <dgm:cxnLst>
    <dgm:cxn modelId="{6ABAF92B-48D3-4F38-AB1D-9220AB00FD11}" type="presOf" srcId="{B13AFC7C-DC5D-45F8-9D6A-4D46CAE4A5C5}" destId="{10ECFB02-5551-46FF-A66B-980C83A3F637}" srcOrd="0" destOrd="0" presId="urn:microsoft.com/office/officeart/2005/8/layout/chevron1"/>
    <dgm:cxn modelId="{63967D11-8AB5-4312-B8B7-2147DE53B2C0}" srcId="{D271F2F4-DCFE-481D-9F72-4B93A45DCC88}" destId="{FF2832C6-401D-4BDC-BB11-1C2245ADC4F2}" srcOrd="2" destOrd="0" parTransId="{521491A6-11A9-4304-B69A-CCA3FFE37F6E}" sibTransId="{E1921070-7268-429A-9D6B-C8D2D0835760}"/>
    <dgm:cxn modelId="{5E6E8877-363E-4AD8-AFE5-4C2D9C3759D7}" srcId="{D271F2F4-DCFE-481D-9F72-4B93A45DCC88}" destId="{432EC8BF-0100-4CA1-8225-462094B87B0C}" srcOrd="5" destOrd="0" parTransId="{9ADF6AC0-09EC-487C-984F-63DA01924800}" sibTransId="{2FFAA815-732D-4EF0-A2FF-0D5D86E5674F}"/>
    <dgm:cxn modelId="{8D061728-F9F5-43DF-B69D-FFE2217F4806}" type="presOf" srcId="{FF2832C6-401D-4BDC-BB11-1C2245ADC4F2}" destId="{A8CF998D-FA34-4BC2-A572-72D3BECADB31}" srcOrd="0" destOrd="0" presId="urn:microsoft.com/office/officeart/2005/8/layout/chevron1"/>
    <dgm:cxn modelId="{EB19CB07-4991-4373-AF82-486C53E37551}" srcId="{D271F2F4-DCFE-481D-9F72-4B93A45DCC88}" destId="{44677AB5-87D9-4B27-BA3A-CACF851293E5}" srcOrd="1" destOrd="0" parTransId="{5AF5FD1A-3048-42CE-ACDE-8CFECD379381}" sibTransId="{C2F526A3-2664-4B20-B2E2-23566C5D0EE2}"/>
    <dgm:cxn modelId="{85576575-031C-4E40-AB44-419B001460EA}" type="presOf" srcId="{44677AB5-87D9-4B27-BA3A-CACF851293E5}" destId="{B4099069-830D-4854-BD77-F4CC81E97D2D}" srcOrd="0" destOrd="0" presId="urn:microsoft.com/office/officeart/2005/8/layout/chevron1"/>
    <dgm:cxn modelId="{63949025-5CB5-4B71-9A9A-D4D18F177FBD}" srcId="{D271F2F4-DCFE-481D-9F72-4B93A45DCC88}" destId="{0F533ACF-07AE-423B-B87D-EE9919077855}" srcOrd="4" destOrd="0" parTransId="{9B0DC05B-5187-4607-A33D-8CF1EDB21285}" sibTransId="{232E58C8-5586-4DC5-A98A-9B34E5D2E8A9}"/>
    <dgm:cxn modelId="{406E8109-5359-45B4-A0F5-8BCC913698DC}" srcId="{D271F2F4-DCFE-481D-9F72-4B93A45DCC88}" destId="{2B53386C-2970-4848-8A97-597AEC744E37}" srcOrd="3" destOrd="0" parTransId="{CC880FDE-AE9E-4D84-BDEC-2EFCD8CC5822}" sibTransId="{EA386C89-CEAD-4296-83E5-4ADAB59C99D2}"/>
    <dgm:cxn modelId="{0A2895C8-70BB-4275-84D6-55857934EDC5}" type="presOf" srcId="{2B53386C-2970-4848-8A97-597AEC744E37}" destId="{47AD89E9-65EC-4A6C-B47C-1E6FF39C1214}" srcOrd="0" destOrd="0" presId="urn:microsoft.com/office/officeart/2005/8/layout/chevron1"/>
    <dgm:cxn modelId="{E2AF0317-3CF0-4A0D-9876-043B0AABDCD6}" type="presOf" srcId="{432EC8BF-0100-4CA1-8225-462094B87B0C}" destId="{FFBD7D4C-3969-447F-A1B4-2F916D0689B5}" srcOrd="0" destOrd="0" presId="urn:microsoft.com/office/officeart/2005/8/layout/chevron1"/>
    <dgm:cxn modelId="{5458B265-7985-4C40-9565-E7DF332FB2CD}" srcId="{D271F2F4-DCFE-481D-9F72-4B93A45DCC88}" destId="{B13AFC7C-DC5D-45F8-9D6A-4D46CAE4A5C5}" srcOrd="0" destOrd="0" parTransId="{5277E0FB-CF12-4D7D-B0C1-9C7172616D96}" sibTransId="{C5A73D3B-84BF-4E67-BB52-64E2519CEF33}"/>
    <dgm:cxn modelId="{725D1CF4-A023-40C1-B916-77712E03FAC2}" type="presOf" srcId="{0F533ACF-07AE-423B-B87D-EE9919077855}" destId="{A9315C56-01A7-4AA1-9E44-1541A16F121B}" srcOrd="0" destOrd="0" presId="urn:microsoft.com/office/officeart/2005/8/layout/chevron1"/>
    <dgm:cxn modelId="{25F3D808-F21C-4B56-83B9-28F451E8C9DE}" type="presOf" srcId="{D271F2F4-DCFE-481D-9F72-4B93A45DCC88}" destId="{7DF4AF8A-FDDF-4D9F-874D-99E24B7D6DF5}" srcOrd="0" destOrd="0" presId="urn:microsoft.com/office/officeart/2005/8/layout/chevron1"/>
    <dgm:cxn modelId="{E2F3158E-8576-4414-AAD3-AC0713C75D29}" type="presParOf" srcId="{7DF4AF8A-FDDF-4D9F-874D-99E24B7D6DF5}" destId="{10ECFB02-5551-46FF-A66B-980C83A3F637}" srcOrd="0" destOrd="0" presId="urn:microsoft.com/office/officeart/2005/8/layout/chevron1"/>
    <dgm:cxn modelId="{44665601-EDC5-446D-8147-D768CE054B08}" type="presParOf" srcId="{7DF4AF8A-FDDF-4D9F-874D-99E24B7D6DF5}" destId="{2776AF2B-69E8-47F8-ADE4-90094DB15CAF}" srcOrd="1" destOrd="0" presId="urn:microsoft.com/office/officeart/2005/8/layout/chevron1"/>
    <dgm:cxn modelId="{863811CB-29BB-465E-8598-13E799CBA5B5}" type="presParOf" srcId="{7DF4AF8A-FDDF-4D9F-874D-99E24B7D6DF5}" destId="{B4099069-830D-4854-BD77-F4CC81E97D2D}" srcOrd="2" destOrd="0" presId="urn:microsoft.com/office/officeart/2005/8/layout/chevron1"/>
    <dgm:cxn modelId="{3AEA9C91-F809-4961-8070-351AEC0FAC70}" type="presParOf" srcId="{7DF4AF8A-FDDF-4D9F-874D-99E24B7D6DF5}" destId="{66D50C67-5A3C-43A1-A6BB-17BF25764625}" srcOrd="3" destOrd="0" presId="urn:microsoft.com/office/officeart/2005/8/layout/chevron1"/>
    <dgm:cxn modelId="{E2384506-A8AF-44BB-9263-F46476F45E6A}" type="presParOf" srcId="{7DF4AF8A-FDDF-4D9F-874D-99E24B7D6DF5}" destId="{A8CF998D-FA34-4BC2-A572-72D3BECADB31}" srcOrd="4" destOrd="0" presId="urn:microsoft.com/office/officeart/2005/8/layout/chevron1"/>
    <dgm:cxn modelId="{FFDF9E81-A731-4744-8241-3DD663EC1C9E}" type="presParOf" srcId="{7DF4AF8A-FDDF-4D9F-874D-99E24B7D6DF5}" destId="{333CB1D2-1A27-49A1-82DE-0F35C80DDEC3}" srcOrd="5" destOrd="0" presId="urn:microsoft.com/office/officeart/2005/8/layout/chevron1"/>
    <dgm:cxn modelId="{731462A7-0538-4B9A-81FC-020BB7B917A5}" type="presParOf" srcId="{7DF4AF8A-FDDF-4D9F-874D-99E24B7D6DF5}" destId="{47AD89E9-65EC-4A6C-B47C-1E6FF39C1214}" srcOrd="6" destOrd="0" presId="urn:microsoft.com/office/officeart/2005/8/layout/chevron1"/>
    <dgm:cxn modelId="{E1F9B208-A5C2-4BA7-84CA-1AA19F63E8BC}" type="presParOf" srcId="{7DF4AF8A-FDDF-4D9F-874D-99E24B7D6DF5}" destId="{EDB038CD-024B-4F47-8F73-6B164DCB352B}" srcOrd="7" destOrd="0" presId="urn:microsoft.com/office/officeart/2005/8/layout/chevron1"/>
    <dgm:cxn modelId="{A8ECBB23-7564-4225-8DF0-EB6A504AB329}" type="presParOf" srcId="{7DF4AF8A-FDDF-4D9F-874D-99E24B7D6DF5}" destId="{A9315C56-01A7-4AA1-9E44-1541A16F121B}" srcOrd="8" destOrd="0" presId="urn:microsoft.com/office/officeart/2005/8/layout/chevron1"/>
    <dgm:cxn modelId="{41D4C93E-DF98-4738-B20B-42A0160960E8}" type="presParOf" srcId="{7DF4AF8A-FDDF-4D9F-874D-99E24B7D6DF5}" destId="{BA0E32DC-BC17-4276-86DE-D262C73EAA29}" srcOrd="9" destOrd="0" presId="urn:microsoft.com/office/officeart/2005/8/layout/chevron1"/>
    <dgm:cxn modelId="{716CC045-318E-4D30-B28A-A6106F357E87}" type="presParOf" srcId="{7DF4AF8A-FDDF-4D9F-874D-99E24B7D6DF5}" destId="{FFBD7D4C-3969-447F-A1B4-2F916D0689B5}"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1F2F4-DCFE-481D-9F72-4B93A45DCC88}" type="doc">
      <dgm:prSet loTypeId="urn:microsoft.com/office/officeart/2005/8/layout/chevron1" loCatId="process" qsTypeId="urn:microsoft.com/office/officeart/2005/8/quickstyle/simple1" qsCatId="simple" csTypeId="urn:microsoft.com/office/officeart/2005/8/colors/accent3_5" csCatId="accent3" phldr="1"/>
      <dgm:spPr/>
    </dgm:pt>
    <dgm:pt modelId="{B13AFC7C-DC5D-45F8-9D6A-4D46CAE4A5C5}">
      <dgm:prSet phldrT="[Texte]" custT="1"/>
      <dgm:spPr/>
      <dgm:t>
        <a:bodyPr/>
        <a:lstStyle/>
        <a:p>
          <a:r>
            <a:rPr lang="fr-FR" sz="2800" dirty="0">
              <a:solidFill>
                <a:schemeClr val="tx1"/>
              </a:solidFill>
            </a:rPr>
            <a:t>2019</a:t>
          </a:r>
        </a:p>
      </dgm:t>
    </dgm:pt>
    <dgm:pt modelId="{5277E0FB-CF12-4D7D-B0C1-9C7172616D96}" type="parTrans" cxnId="{5458B265-7985-4C40-9565-E7DF332FB2CD}">
      <dgm:prSet/>
      <dgm:spPr/>
      <dgm:t>
        <a:bodyPr/>
        <a:lstStyle/>
        <a:p>
          <a:endParaRPr lang="fr-FR" sz="2800">
            <a:solidFill>
              <a:schemeClr val="tx1"/>
            </a:solidFill>
          </a:endParaRPr>
        </a:p>
      </dgm:t>
    </dgm:pt>
    <dgm:pt modelId="{C5A73D3B-84BF-4E67-BB52-64E2519CEF33}" type="sibTrans" cxnId="{5458B265-7985-4C40-9565-E7DF332FB2CD}">
      <dgm:prSet/>
      <dgm:spPr/>
      <dgm:t>
        <a:bodyPr/>
        <a:lstStyle/>
        <a:p>
          <a:endParaRPr lang="fr-FR" sz="2800">
            <a:solidFill>
              <a:schemeClr val="tx1"/>
            </a:solidFill>
          </a:endParaRPr>
        </a:p>
      </dgm:t>
    </dgm:pt>
    <dgm:pt modelId="{44677AB5-87D9-4B27-BA3A-CACF851293E5}">
      <dgm:prSet phldrT="[Texte]" custT="1"/>
      <dgm:spPr/>
      <dgm:t>
        <a:bodyPr/>
        <a:lstStyle/>
        <a:p>
          <a:r>
            <a:rPr lang="fr-FR" sz="2800" dirty="0">
              <a:solidFill>
                <a:schemeClr val="tx1"/>
              </a:solidFill>
            </a:rPr>
            <a:t>2020</a:t>
          </a:r>
        </a:p>
      </dgm:t>
    </dgm:pt>
    <dgm:pt modelId="{5AF5FD1A-3048-42CE-ACDE-8CFECD379381}" type="parTrans" cxnId="{EB19CB07-4991-4373-AF82-486C53E37551}">
      <dgm:prSet/>
      <dgm:spPr/>
      <dgm:t>
        <a:bodyPr/>
        <a:lstStyle/>
        <a:p>
          <a:endParaRPr lang="fr-FR" sz="2800">
            <a:solidFill>
              <a:schemeClr val="tx1"/>
            </a:solidFill>
          </a:endParaRPr>
        </a:p>
      </dgm:t>
    </dgm:pt>
    <dgm:pt modelId="{C2F526A3-2664-4B20-B2E2-23566C5D0EE2}" type="sibTrans" cxnId="{EB19CB07-4991-4373-AF82-486C53E37551}">
      <dgm:prSet/>
      <dgm:spPr/>
      <dgm:t>
        <a:bodyPr/>
        <a:lstStyle/>
        <a:p>
          <a:endParaRPr lang="fr-FR" sz="2800">
            <a:solidFill>
              <a:schemeClr val="tx1"/>
            </a:solidFill>
          </a:endParaRPr>
        </a:p>
      </dgm:t>
    </dgm:pt>
    <dgm:pt modelId="{FF2832C6-401D-4BDC-BB11-1C2245ADC4F2}">
      <dgm:prSet phldrT="[Texte]" custT="1"/>
      <dgm:spPr/>
      <dgm:t>
        <a:bodyPr/>
        <a:lstStyle/>
        <a:p>
          <a:r>
            <a:rPr lang="fr-FR" sz="2800" dirty="0">
              <a:solidFill>
                <a:schemeClr val="tx1"/>
              </a:solidFill>
            </a:rPr>
            <a:t>2021</a:t>
          </a:r>
        </a:p>
      </dgm:t>
    </dgm:pt>
    <dgm:pt modelId="{521491A6-11A9-4304-B69A-CCA3FFE37F6E}" type="parTrans" cxnId="{63967D11-8AB5-4312-B8B7-2147DE53B2C0}">
      <dgm:prSet/>
      <dgm:spPr/>
      <dgm:t>
        <a:bodyPr/>
        <a:lstStyle/>
        <a:p>
          <a:endParaRPr lang="fr-FR" sz="2800">
            <a:solidFill>
              <a:schemeClr val="tx1"/>
            </a:solidFill>
          </a:endParaRPr>
        </a:p>
      </dgm:t>
    </dgm:pt>
    <dgm:pt modelId="{E1921070-7268-429A-9D6B-C8D2D0835760}" type="sibTrans" cxnId="{63967D11-8AB5-4312-B8B7-2147DE53B2C0}">
      <dgm:prSet/>
      <dgm:spPr/>
      <dgm:t>
        <a:bodyPr/>
        <a:lstStyle/>
        <a:p>
          <a:endParaRPr lang="fr-FR" sz="2800">
            <a:solidFill>
              <a:schemeClr val="tx1"/>
            </a:solidFill>
          </a:endParaRPr>
        </a:p>
      </dgm:t>
    </dgm:pt>
    <dgm:pt modelId="{A72ACE3D-51B5-40BE-88AB-E7DB2C6B10B8}">
      <dgm:prSet phldrT="[Texte]" custT="1"/>
      <dgm:spPr/>
      <dgm:t>
        <a:bodyPr/>
        <a:lstStyle/>
        <a:p>
          <a:r>
            <a:rPr lang="fr-FR" sz="2800" dirty="0">
              <a:solidFill>
                <a:schemeClr val="tx1"/>
              </a:solidFill>
            </a:rPr>
            <a:t>2023</a:t>
          </a:r>
        </a:p>
      </dgm:t>
    </dgm:pt>
    <dgm:pt modelId="{4146682D-C5AD-438E-A4E1-B7AD72900DC7}" type="parTrans" cxnId="{2CB190BB-A3B7-4566-9222-E09AF36ABBA0}">
      <dgm:prSet/>
      <dgm:spPr/>
      <dgm:t>
        <a:bodyPr/>
        <a:lstStyle/>
        <a:p>
          <a:endParaRPr lang="fr-FR" sz="2800"/>
        </a:p>
      </dgm:t>
    </dgm:pt>
    <dgm:pt modelId="{5C9BB9C1-36A3-40B2-AE43-7742EC2504CC}" type="sibTrans" cxnId="{2CB190BB-A3B7-4566-9222-E09AF36ABBA0}">
      <dgm:prSet/>
      <dgm:spPr/>
      <dgm:t>
        <a:bodyPr/>
        <a:lstStyle/>
        <a:p>
          <a:endParaRPr lang="fr-FR" sz="2800"/>
        </a:p>
      </dgm:t>
    </dgm:pt>
    <dgm:pt modelId="{C5D52B5F-892C-48A6-812D-21C759824020}">
      <dgm:prSet phldrT="[Texte]" custT="1"/>
      <dgm:spPr/>
      <dgm:t>
        <a:bodyPr/>
        <a:lstStyle/>
        <a:p>
          <a:r>
            <a:rPr lang="fr-FR" sz="2800" dirty="0">
              <a:solidFill>
                <a:schemeClr val="tx1"/>
              </a:solidFill>
            </a:rPr>
            <a:t>2022</a:t>
          </a:r>
        </a:p>
      </dgm:t>
    </dgm:pt>
    <dgm:pt modelId="{DA8BEAF3-11D1-4839-925F-632BF1E02349}" type="parTrans" cxnId="{431AFF34-08C3-41D0-8B52-49579CEAEA16}">
      <dgm:prSet/>
      <dgm:spPr/>
      <dgm:t>
        <a:bodyPr/>
        <a:lstStyle/>
        <a:p>
          <a:endParaRPr lang="fr-FR" sz="2800"/>
        </a:p>
      </dgm:t>
    </dgm:pt>
    <dgm:pt modelId="{79DB291D-C925-4393-AB39-74557D354CB5}" type="sibTrans" cxnId="{431AFF34-08C3-41D0-8B52-49579CEAEA16}">
      <dgm:prSet/>
      <dgm:spPr/>
      <dgm:t>
        <a:bodyPr/>
        <a:lstStyle/>
        <a:p>
          <a:endParaRPr lang="fr-FR" sz="2800"/>
        </a:p>
      </dgm:t>
    </dgm:pt>
    <dgm:pt modelId="{97357CFB-11BF-41A7-AA34-A2AF68170264}">
      <dgm:prSet phldrT="[Texte]" custT="1"/>
      <dgm:spPr/>
      <dgm:t>
        <a:bodyPr/>
        <a:lstStyle/>
        <a:p>
          <a:r>
            <a:rPr lang="fr-FR" sz="2800" dirty="0">
              <a:solidFill>
                <a:schemeClr val="tx1"/>
              </a:solidFill>
            </a:rPr>
            <a:t>2024</a:t>
          </a:r>
        </a:p>
      </dgm:t>
    </dgm:pt>
    <dgm:pt modelId="{EB64401A-9C23-4300-BAF7-AB7E7DF6D1E7}" type="parTrans" cxnId="{0ED45487-E6D5-4BAE-9324-1538900394C1}">
      <dgm:prSet/>
      <dgm:spPr/>
      <dgm:t>
        <a:bodyPr/>
        <a:lstStyle/>
        <a:p>
          <a:endParaRPr lang="fr-FR" sz="2800"/>
        </a:p>
      </dgm:t>
    </dgm:pt>
    <dgm:pt modelId="{9D6FFF9C-B061-4536-9742-4EAFFAEAA249}" type="sibTrans" cxnId="{0ED45487-E6D5-4BAE-9324-1538900394C1}">
      <dgm:prSet/>
      <dgm:spPr/>
      <dgm:t>
        <a:bodyPr/>
        <a:lstStyle/>
        <a:p>
          <a:endParaRPr lang="fr-FR" sz="2800"/>
        </a:p>
      </dgm:t>
    </dgm:pt>
    <dgm:pt modelId="{7DF4AF8A-FDDF-4D9F-874D-99E24B7D6DF5}" type="pres">
      <dgm:prSet presAssocID="{D271F2F4-DCFE-481D-9F72-4B93A45DCC88}" presName="Name0" presStyleCnt="0">
        <dgm:presLayoutVars>
          <dgm:dir/>
          <dgm:animLvl val="lvl"/>
          <dgm:resizeHandles val="exact"/>
        </dgm:presLayoutVars>
      </dgm:prSet>
      <dgm:spPr/>
    </dgm:pt>
    <dgm:pt modelId="{10ECFB02-5551-46FF-A66B-980C83A3F637}" type="pres">
      <dgm:prSet presAssocID="{B13AFC7C-DC5D-45F8-9D6A-4D46CAE4A5C5}" presName="parTxOnly" presStyleLbl="node1" presStyleIdx="0" presStyleCnt="6">
        <dgm:presLayoutVars>
          <dgm:chMax val="0"/>
          <dgm:chPref val="0"/>
          <dgm:bulletEnabled val="1"/>
        </dgm:presLayoutVars>
      </dgm:prSet>
      <dgm:spPr/>
      <dgm:t>
        <a:bodyPr/>
        <a:lstStyle/>
        <a:p>
          <a:endParaRPr lang="fr-FR"/>
        </a:p>
      </dgm:t>
    </dgm:pt>
    <dgm:pt modelId="{2776AF2B-69E8-47F8-ADE4-90094DB15CAF}" type="pres">
      <dgm:prSet presAssocID="{C5A73D3B-84BF-4E67-BB52-64E2519CEF33}" presName="parTxOnlySpace" presStyleCnt="0"/>
      <dgm:spPr/>
    </dgm:pt>
    <dgm:pt modelId="{B4099069-830D-4854-BD77-F4CC81E97D2D}" type="pres">
      <dgm:prSet presAssocID="{44677AB5-87D9-4B27-BA3A-CACF851293E5}" presName="parTxOnly" presStyleLbl="node1" presStyleIdx="1" presStyleCnt="6">
        <dgm:presLayoutVars>
          <dgm:chMax val="0"/>
          <dgm:chPref val="0"/>
          <dgm:bulletEnabled val="1"/>
        </dgm:presLayoutVars>
      </dgm:prSet>
      <dgm:spPr/>
      <dgm:t>
        <a:bodyPr/>
        <a:lstStyle/>
        <a:p>
          <a:endParaRPr lang="fr-FR"/>
        </a:p>
      </dgm:t>
    </dgm:pt>
    <dgm:pt modelId="{66D50C67-5A3C-43A1-A6BB-17BF25764625}" type="pres">
      <dgm:prSet presAssocID="{C2F526A3-2664-4B20-B2E2-23566C5D0EE2}" presName="parTxOnlySpace" presStyleCnt="0"/>
      <dgm:spPr/>
    </dgm:pt>
    <dgm:pt modelId="{A8CF998D-FA34-4BC2-A572-72D3BECADB31}" type="pres">
      <dgm:prSet presAssocID="{FF2832C6-401D-4BDC-BB11-1C2245ADC4F2}" presName="parTxOnly" presStyleLbl="node1" presStyleIdx="2" presStyleCnt="6">
        <dgm:presLayoutVars>
          <dgm:chMax val="0"/>
          <dgm:chPref val="0"/>
          <dgm:bulletEnabled val="1"/>
        </dgm:presLayoutVars>
      </dgm:prSet>
      <dgm:spPr/>
      <dgm:t>
        <a:bodyPr/>
        <a:lstStyle/>
        <a:p>
          <a:endParaRPr lang="fr-FR"/>
        </a:p>
      </dgm:t>
    </dgm:pt>
    <dgm:pt modelId="{333CB1D2-1A27-49A1-82DE-0F35C80DDEC3}" type="pres">
      <dgm:prSet presAssocID="{E1921070-7268-429A-9D6B-C8D2D0835760}" presName="parTxOnlySpace" presStyleCnt="0"/>
      <dgm:spPr/>
    </dgm:pt>
    <dgm:pt modelId="{6C2B1A95-3D96-4DC7-9E53-6008A87E3E08}" type="pres">
      <dgm:prSet presAssocID="{C5D52B5F-892C-48A6-812D-21C759824020}" presName="parTxOnly" presStyleLbl="node1" presStyleIdx="3" presStyleCnt="6">
        <dgm:presLayoutVars>
          <dgm:chMax val="0"/>
          <dgm:chPref val="0"/>
          <dgm:bulletEnabled val="1"/>
        </dgm:presLayoutVars>
      </dgm:prSet>
      <dgm:spPr/>
      <dgm:t>
        <a:bodyPr/>
        <a:lstStyle/>
        <a:p>
          <a:endParaRPr lang="fr-FR"/>
        </a:p>
      </dgm:t>
    </dgm:pt>
    <dgm:pt modelId="{8799B914-1DE4-4DB2-AD53-23D22FC04D2B}" type="pres">
      <dgm:prSet presAssocID="{79DB291D-C925-4393-AB39-74557D354CB5}" presName="parTxOnlySpace" presStyleCnt="0"/>
      <dgm:spPr/>
    </dgm:pt>
    <dgm:pt modelId="{C588398F-7991-4FA6-B8B7-F1B5A522CC06}" type="pres">
      <dgm:prSet presAssocID="{A72ACE3D-51B5-40BE-88AB-E7DB2C6B10B8}" presName="parTxOnly" presStyleLbl="node1" presStyleIdx="4" presStyleCnt="6">
        <dgm:presLayoutVars>
          <dgm:chMax val="0"/>
          <dgm:chPref val="0"/>
          <dgm:bulletEnabled val="1"/>
        </dgm:presLayoutVars>
      </dgm:prSet>
      <dgm:spPr/>
      <dgm:t>
        <a:bodyPr/>
        <a:lstStyle/>
        <a:p>
          <a:endParaRPr lang="fr-FR"/>
        </a:p>
      </dgm:t>
    </dgm:pt>
    <dgm:pt modelId="{838D61BD-BB15-418E-889C-F56B8045BF8B}" type="pres">
      <dgm:prSet presAssocID="{5C9BB9C1-36A3-40B2-AE43-7742EC2504CC}" presName="parTxOnlySpace" presStyleCnt="0"/>
      <dgm:spPr/>
    </dgm:pt>
    <dgm:pt modelId="{7D616E8F-BE32-4217-862C-6C328E5BA3BE}" type="pres">
      <dgm:prSet presAssocID="{97357CFB-11BF-41A7-AA34-A2AF68170264}" presName="parTxOnly" presStyleLbl="node1" presStyleIdx="5" presStyleCnt="6">
        <dgm:presLayoutVars>
          <dgm:chMax val="0"/>
          <dgm:chPref val="0"/>
          <dgm:bulletEnabled val="1"/>
        </dgm:presLayoutVars>
      </dgm:prSet>
      <dgm:spPr/>
      <dgm:t>
        <a:bodyPr/>
        <a:lstStyle/>
        <a:p>
          <a:endParaRPr lang="fr-FR"/>
        </a:p>
      </dgm:t>
    </dgm:pt>
  </dgm:ptLst>
  <dgm:cxnLst>
    <dgm:cxn modelId="{6ABAF92B-48D3-4F38-AB1D-9220AB00FD11}" type="presOf" srcId="{B13AFC7C-DC5D-45F8-9D6A-4D46CAE4A5C5}" destId="{10ECFB02-5551-46FF-A66B-980C83A3F637}" srcOrd="0" destOrd="0" presId="urn:microsoft.com/office/officeart/2005/8/layout/chevron1"/>
    <dgm:cxn modelId="{63967D11-8AB5-4312-B8B7-2147DE53B2C0}" srcId="{D271F2F4-DCFE-481D-9F72-4B93A45DCC88}" destId="{FF2832C6-401D-4BDC-BB11-1C2245ADC4F2}" srcOrd="2" destOrd="0" parTransId="{521491A6-11A9-4304-B69A-CCA3FFE37F6E}" sibTransId="{E1921070-7268-429A-9D6B-C8D2D0835760}"/>
    <dgm:cxn modelId="{8D061728-F9F5-43DF-B69D-FFE2217F4806}" type="presOf" srcId="{FF2832C6-401D-4BDC-BB11-1C2245ADC4F2}" destId="{A8CF998D-FA34-4BC2-A572-72D3BECADB31}" srcOrd="0" destOrd="0" presId="urn:microsoft.com/office/officeart/2005/8/layout/chevron1"/>
    <dgm:cxn modelId="{A8A9A7EF-C1CD-4B65-9C9E-58BB88FD4EB2}" type="presOf" srcId="{97357CFB-11BF-41A7-AA34-A2AF68170264}" destId="{7D616E8F-BE32-4217-862C-6C328E5BA3BE}" srcOrd="0" destOrd="0" presId="urn:microsoft.com/office/officeart/2005/8/layout/chevron1"/>
    <dgm:cxn modelId="{45A69B51-6D79-47C7-A8EE-DA7E5CF122A4}" type="presOf" srcId="{C5D52B5F-892C-48A6-812D-21C759824020}" destId="{6C2B1A95-3D96-4DC7-9E53-6008A87E3E08}" srcOrd="0" destOrd="0" presId="urn:microsoft.com/office/officeart/2005/8/layout/chevron1"/>
    <dgm:cxn modelId="{431AFF34-08C3-41D0-8B52-49579CEAEA16}" srcId="{D271F2F4-DCFE-481D-9F72-4B93A45DCC88}" destId="{C5D52B5F-892C-48A6-812D-21C759824020}" srcOrd="3" destOrd="0" parTransId="{DA8BEAF3-11D1-4839-925F-632BF1E02349}" sibTransId="{79DB291D-C925-4393-AB39-74557D354CB5}"/>
    <dgm:cxn modelId="{21BD5F8E-8145-4AFC-B916-E30ACC0C4909}" type="presOf" srcId="{A72ACE3D-51B5-40BE-88AB-E7DB2C6B10B8}" destId="{C588398F-7991-4FA6-B8B7-F1B5A522CC06}" srcOrd="0" destOrd="0" presId="urn:microsoft.com/office/officeart/2005/8/layout/chevron1"/>
    <dgm:cxn modelId="{EB19CB07-4991-4373-AF82-486C53E37551}" srcId="{D271F2F4-DCFE-481D-9F72-4B93A45DCC88}" destId="{44677AB5-87D9-4B27-BA3A-CACF851293E5}" srcOrd="1" destOrd="0" parTransId="{5AF5FD1A-3048-42CE-ACDE-8CFECD379381}" sibTransId="{C2F526A3-2664-4B20-B2E2-23566C5D0EE2}"/>
    <dgm:cxn modelId="{0ED45487-E6D5-4BAE-9324-1538900394C1}" srcId="{D271F2F4-DCFE-481D-9F72-4B93A45DCC88}" destId="{97357CFB-11BF-41A7-AA34-A2AF68170264}" srcOrd="5" destOrd="0" parTransId="{EB64401A-9C23-4300-BAF7-AB7E7DF6D1E7}" sibTransId="{9D6FFF9C-B061-4536-9742-4EAFFAEAA249}"/>
    <dgm:cxn modelId="{85576575-031C-4E40-AB44-419B001460EA}" type="presOf" srcId="{44677AB5-87D9-4B27-BA3A-CACF851293E5}" destId="{B4099069-830D-4854-BD77-F4CC81E97D2D}" srcOrd="0" destOrd="0" presId="urn:microsoft.com/office/officeart/2005/8/layout/chevron1"/>
    <dgm:cxn modelId="{5458B265-7985-4C40-9565-E7DF332FB2CD}" srcId="{D271F2F4-DCFE-481D-9F72-4B93A45DCC88}" destId="{B13AFC7C-DC5D-45F8-9D6A-4D46CAE4A5C5}" srcOrd="0" destOrd="0" parTransId="{5277E0FB-CF12-4D7D-B0C1-9C7172616D96}" sibTransId="{C5A73D3B-84BF-4E67-BB52-64E2519CEF33}"/>
    <dgm:cxn modelId="{25F3D808-F21C-4B56-83B9-28F451E8C9DE}" type="presOf" srcId="{D271F2F4-DCFE-481D-9F72-4B93A45DCC88}" destId="{7DF4AF8A-FDDF-4D9F-874D-99E24B7D6DF5}" srcOrd="0" destOrd="0" presId="urn:microsoft.com/office/officeart/2005/8/layout/chevron1"/>
    <dgm:cxn modelId="{2CB190BB-A3B7-4566-9222-E09AF36ABBA0}" srcId="{D271F2F4-DCFE-481D-9F72-4B93A45DCC88}" destId="{A72ACE3D-51B5-40BE-88AB-E7DB2C6B10B8}" srcOrd="4" destOrd="0" parTransId="{4146682D-C5AD-438E-A4E1-B7AD72900DC7}" sibTransId="{5C9BB9C1-36A3-40B2-AE43-7742EC2504CC}"/>
    <dgm:cxn modelId="{E2F3158E-8576-4414-AAD3-AC0713C75D29}" type="presParOf" srcId="{7DF4AF8A-FDDF-4D9F-874D-99E24B7D6DF5}" destId="{10ECFB02-5551-46FF-A66B-980C83A3F637}" srcOrd="0" destOrd="0" presId="urn:microsoft.com/office/officeart/2005/8/layout/chevron1"/>
    <dgm:cxn modelId="{44665601-EDC5-446D-8147-D768CE054B08}" type="presParOf" srcId="{7DF4AF8A-FDDF-4D9F-874D-99E24B7D6DF5}" destId="{2776AF2B-69E8-47F8-ADE4-90094DB15CAF}" srcOrd="1" destOrd="0" presId="urn:microsoft.com/office/officeart/2005/8/layout/chevron1"/>
    <dgm:cxn modelId="{863811CB-29BB-465E-8598-13E799CBA5B5}" type="presParOf" srcId="{7DF4AF8A-FDDF-4D9F-874D-99E24B7D6DF5}" destId="{B4099069-830D-4854-BD77-F4CC81E97D2D}" srcOrd="2" destOrd="0" presId="urn:microsoft.com/office/officeart/2005/8/layout/chevron1"/>
    <dgm:cxn modelId="{3AEA9C91-F809-4961-8070-351AEC0FAC70}" type="presParOf" srcId="{7DF4AF8A-FDDF-4D9F-874D-99E24B7D6DF5}" destId="{66D50C67-5A3C-43A1-A6BB-17BF25764625}" srcOrd="3" destOrd="0" presId="urn:microsoft.com/office/officeart/2005/8/layout/chevron1"/>
    <dgm:cxn modelId="{E2384506-A8AF-44BB-9263-F46476F45E6A}" type="presParOf" srcId="{7DF4AF8A-FDDF-4D9F-874D-99E24B7D6DF5}" destId="{A8CF998D-FA34-4BC2-A572-72D3BECADB31}" srcOrd="4" destOrd="0" presId="urn:microsoft.com/office/officeart/2005/8/layout/chevron1"/>
    <dgm:cxn modelId="{98156C0F-A8F0-4DA6-B30D-18C2F1A5C04A}" type="presParOf" srcId="{7DF4AF8A-FDDF-4D9F-874D-99E24B7D6DF5}" destId="{333CB1D2-1A27-49A1-82DE-0F35C80DDEC3}" srcOrd="5" destOrd="0" presId="urn:microsoft.com/office/officeart/2005/8/layout/chevron1"/>
    <dgm:cxn modelId="{EEA4DE34-0924-4DA0-A2F1-7AC2072D1828}" type="presParOf" srcId="{7DF4AF8A-FDDF-4D9F-874D-99E24B7D6DF5}" destId="{6C2B1A95-3D96-4DC7-9E53-6008A87E3E08}" srcOrd="6" destOrd="0" presId="urn:microsoft.com/office/officeart/2005/8/layout/chevron1"/>
    <dgm:cxn modelId="{3F48AE5D-46C8-476E-8A21-F1F4B7A5AE77}" type="presParOf" srcId="{7DF4AF8A-FDDF-4D9F-874D-99E24B7D6DF5}" destId="{8799B914-1DE4-4DB2-AD53-23D22FC04D2B}" srcOrd="7" destOrd="0" presId="urn:microsoft.com/office/officeart/2005/8/layout/chevron1"/>
    <dgm:cxn modelId="{7AB24A30-AD4A-4144-A704-D90A003D7433}" type="presParOf" srcId="{7DF4AF8A-FDDF-4D9F-874D-99E24B7D6DF5}" destId="{C588398F-7991-4FA6-B8B7-F1B5A522CC06}" srcOrd="8" destOrd="0" presId="urn:microsoft.com/office/officeart/2005/8/layout/chevron1"/>
    <dgm:cxn modelId="{53CBB1C1-6A08-4038-B016-81991693513D}" type="presParOf" srcId="{7DF4AF8A-FDDF-4D9F-874D-99E24B7D6DF5}" destId="{838D61BD-BB15-418E-889C-F56B8045BF8B}" srcOrd="9" destOrd="0" presId="urn:microsoft.com/office/officeart/2005/8/layout/chevron1"/>
    <dgm:cxn modelId="{97FD8E3B-B3E2-432E-BEF8-24224F16E871}" type="presParOf" srcId="{7DF4AF8A-FDDF-4D9F-874D-99E24B7D6DF5}" destId="{7D616E8F-BE32-4217-862C-6C328E5BA3BE}" srcOrd="10"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71F2F4-DCFE-481D-9F72-4B93A45DCC88}" type="doc">
      <dgm:prSet loTypeId="urn:microsoft.com/office/officeart/2005/8/layout/chevron1" loCatId="process" qsTypeId="urn:microsoft.com/office/officeart/2005/8/quickstyle/simple1" qsCatId="simple" csTypeId="urn:microsoft.com/office/officeart/2005/8/colors/accent3_5" csCatId="accent3" phldr="1"/>
      <dgm:spPr/>
    </dgm:pt>
    <dgm:pt modelId="{B13AFC7C-DC5D-45F8-9D6A-4D46CAE4A5C5}">
      <dgm:prSet phldrT="[Texte]" custT="1"/>
      <dgm:spPr/>
      <dgm:t>
        <a:bodyPr/>
        <a:lstStyle/>
        <a:p>
          <a:r>
            <a:rPr lang="fr-FR" sz="2800" dirty="0">
              <a:solidFill>
                <a:schemeClr val="tx1"/>
              </a:solidFill>
            </a:rPr>
            <a:t>2007</a:t>
          </a:r>
        </a:p>
      </dgm:t>
    </dgm:pt>
    <dgm:pt modelId="{5277E0FB-CF12-4D7D-B0C1-9C7172616D96}" type="parTrans" cxnId="{5458B265-7985-4C40-9565-E7DF332FB2CD}">
      <dgm:prSet/>
      <dgm:spPr/>
      <dgm:t>
        <a:bodyPr/>
        <a:lstStyle/>
        <a:p>
          <a:endParaRPr lang="fr-FR" sz="2800">
            <a:solidFill>
              <a:schemeClr val="tx1"/>
            </a:solidFill>
          </a:endParaRPr>
        </a:p>
      </dgm:t>
    </dgm:pt>
    <dgm:pt modelId="{C5A73D3B-84BF-4E67-BB52-64E2519CEF33}" type="sibTrans" cxnId="{5458B265-7985-4C40-9565-E7DF332FB2CD}">
      <dgm:prSet/>
      <dgm:spPr/>
      <dgm:t>
        <a:bodyPr/>
        <a:lstStyle/>
        <a:p>
          <a:endParaRPr lang="fr-FR" sz="2800">
            <a:solidFill>
              <a:schemeClr val="tx1"/>
            </a:solidFill>
          </a:endParaRPr>
        </a:p>
      </dgm:t>
    </dgm:pt>
    <dgm:pt modelId="{44677AB5-87D9-4B27-BA3A-CACF851293E5}">
      <dgm:prSet phldrT="[Texte]" custT="1"/>
      <dgm:spPr/>
      <dgm:t>
        <a:bodyPr/>
        <a:lstStyle/>
        <a:p>
          <a:r>
            <a:rPr lang="fr-FR" sz="2800" dirty="0">
              <a:solidFill>
                <a:schemeClr val="tx1"/>
              </a:solidFill>
            </a:rPr>
            <a:t>2009</a:t>
          </a:r>
        </a:p>
      </dgm:t>
    </dgm:pt>
    <dgm:pt modelId="{5AF5FD1A-3048-42CE-ACDE-8CFECD379381}" type="parTrans" cxnId="{EB19CB07-4991-4373-AF82-486C53E37551}">
      <dgm:prSet/>
      <dgm:spPr/>
      <dgm:t>
        <a:bodyPr/>
        <a:lstStyle/>
        <a:p>
          <a:endParaRPr lang="fr-FR" sz="2800">
            <a:solidFill>
              <a:schemeClr val="tx1"/>
            </a:solidFill>
          </a:endParaRPr>
        </a:p>
      </dgm:t>
    </dgm:pt>
    <dgm:pt modelId="{C2F526A3-2664-4B20-B2E2-23566C5D0EE2}" type="sibTrans" cxnId="{EB19CB07-4991-4373-AF82-486C53E37551}">
      <dgm:prSet/>
      <dgm:spPr/>
      <dgm:t>
        <a:bodyPr/>
        <a:lstStyle/>
        <a:p>
          <a:endParaRPr lang="fr-FR" sz="2800">
            <a:solidFill>
              <a:schemeClr val="tx1"/>
            </a:solidFill>
          </a:endParaRPr>
        </a:p>
      </dgm:t>
    </dgm:pt>
    <dgm:pt modelId="{FF2832C6-401D-4BDC-BB11-1C2245ADC4F2}">
      <dgm:prSet phldrT="[Texte]" custT="1"/>
      <dgm:spPr/>
      <dgm:t>
        <a:bodyPr/>
        <a:lstStyle/>
        <a:p>
          <a:r>
            <a:rPr lang="fr-FR" sz="2800" dirty="0">
              <a:solidFill>
                <a:schemeClr val="tx1"/>
              </a:solidFill>
            </a:rPr>
            <a:t>2010</a:t>
          </a:r>
        </a:p>
      </dgm:t>
    </dgm:pt>
    <dgm:pt modelId="{521491A6-11A9-4304-B69A-CCA3FFE37F6E}" type="parTrans" cxnId="{63967D11-8AB5-4312-B8B7-2147DE53B2C0}">
      <dgm:prSet/>
      <dgm:spPr/>
      <dgm:t>
        <a:bodyPr/>
        <a:lstStyle/>
        <a:p>
          <a:endParaRPr lang="fr-FR" sz="2800">
            <a:solidFill>
              <a:schemeClr val="tx1"/>
            </a:solidFill>
          </a:endParaRPr>
        </a:p>
      </dgm:t>
    </dgm:pt>
    <dgm:pt modelId="{E1921070-7268-429A-9D6B-C8D2D0835760}" type="sibTrans" cxnId="{63967D11-8AB5-4312-B8B7-2147DE53B2C0}">
      <dgm:prSet/>
      <dgm:spPr/>
      <dgm:t>
        <a:bodyPr/>
        <a:lstStyle/>
        <a:p>
          <a:endParaRPr lang="fr-FR" sz="2800">
            <a:solidFill>
              <a:schemeClr val="tx1"/>
            </a:solidFill>
          </a:endParaRPr>
        </a:p>
      </dgm:t>
    </dgm:pt>
    <dgm:pt modelId="{2B53386C-2970-4848-8A97-597AEC744E37}">
      <dgm:prSet phldrT="[Texte]" custT="1"/>
      <dgm:spPr/>
      <dgm:t>
        <a:bodyPr/>
        <a:lstStyle/>
        <a:p>
          <a:r>
            <a:rPr lang="fr-FR" sz="2800" dirty="0">
              <a:solidFill>
                <a:schemeClr val="tx1"/>
              </a:solidFill>
            </a:rPr>
            <a:t>2011</a:t>
          </a:r>
        </a:p>
      </dgm:t>
    </dgm:pt>
    <dgm:pt modelId="{CC880FDE-AE9E-4D84-BDEC-2EFCD8CC5822}" type="parTrans" cxnId="{406E8109-5359-45B4-A0F5-8BCC913698DC}">
      <dgm:prSet/>
      <dgm:spPr/>
      <dgm:t>
        <a:bodyPr/>
        <a:lstStyle/>
        <a:p>
          <a:endParaRPr lang="fr-FR" sz="2800">
            <a:solidFill>
              <a:schemeClr val="tx1"/>
            </a:solidFill>
          </a:endParaRPr>
        </a:p>
      </dgm:t>
    </dgm:pt>
    <dgm:pt modelId="{EA386C89-CEAD-4296-83E5-4ADAB59C99D2}" type="sibTrans" cxnId="{406E8109-5359-45B4-A0F5-8BCC913698DC}">
      <dgm:prSet/>
      <dgm:spPr/>
      <dgm:t>
        <a:bodyPr/>
        <a:lstStyle/>
        <a:p>
          <a:endParaRPr lang="fr-FR" sz="2800">
            <a:solidFill>
              <a:schemeClr val="tx1"/>
            </a:solidFill>
          </a:endParaRPr>
        </a:p>
      </dgm:t>
    </dgm:pt>
    <dgm:pt modelId="{0F533ACF-07AE-423B-B87D-EE9919077855}">
      <dgm:prSet phldrT="[Texte]" custT="1"/>
      <dgm:spPr/>
      <dgm:t>
        <a:bodyPr/>
        <a:lstStyle/>
        <a:p>
          <a:r>
            <a:rPr lang="fr-FR" sz="2800" dirty="0">
              <a:solidFill>
                <a:schemeClr val="tx1"/>
              </a:solidFill>
            </a:rPr>
            <a:t>2012</a:t>
          </a:r>
        </a:p>
      </dgm:t>
    </dgm:pt>
    <dgm:pt modelId="{9B0DC05B-5187-4607-A33D-8CF1EDB21285}" type="parTrans" cxnId="{63949025-5CB5-4B71-9A9A-D4D18F177FBD}">
      <dgm:prSet/>
      <dgm:spPr/>
      <dgm:t>
        <a:bodyPr/>
        <a:lstStyle/>
        <a:p>
          <a:endParaRPr lang="fr-FR" sz="2800">
            <a:solidFill>
              <a:schemeClr val="tx1"/>
            </a:solidFill>
          </a:endParaRPr>
        </a:p>
      </dgm:t>
    </dgm:pt>
    <dgm:pt modelId="{232E58C8-5586-4DC5-A98A-9B34E5D2E8A9}" type="sibTrans" cxnId="{63949025-5CB5-4B71-9A9A-D4D18F177FBD}">
      <dgm:prSet/>
      <dgm:spPr/>
      <dgm:t>
        <a:bodyPr/>
        <a:lstStyle/>
        <a:p>
          <a:endParaRPr lang="fr-FR" sz="2800">
            <a:solidFill>
              <a:schemeClr val="tx1"/>
            </a:solidFill>
          </a:endParaRPr>
        </a:p>
      </dgm:t>
    </dgm:pt>
    <dgm:pt modelId="{1986BE59-7CF2-48A5-B04E-5612505624B5}">
      <dgm:prSet phldrT="[Texte]" custT="1"/>
      <dgm:spPr/>
      <dgm:t>
        <a:bodyPr/>
        <a:lstStyle/>
        <a:p>
          <a:r>
            <a:rPr lang="fr-FR" sz="2800" dirty="0">
              <a:solidFill>
                <a:schemeClr val="tx1"/>
              </a:solidFill>
            </a:rPr>
            <a:t>2008</a:t>
          </a:r>
        </a:p>
      </dgm:t>
    </dgm:pt>
    <dgm:pt modelId="{1D682537-9DED-4C8F-9E88-84B325EB1BFA}" type="parTrans" cxnId="{DD83D35E-2926-4B00-B063-BD7024BBAE78}">
      <dgm:prSet/>
      <dgm:spPr/>
      <dgm:t>
        <a:bodyPr/>
        <a:lstStyle/>
        <a:p>
          <a:endParaRPr lang="fr-FR"/>
        </a:p>
      </dgm:t>
    </dgm:pt>
    <dgm:pt modelId="{E6884411-B06F-492F-BA53-24D7A2CBDB62}" type="sibTrans" cxnId="{DD83D35E-2926-4B00-B063-BD7024BBAE78}">
      <dgm:prSet/>
      <dgm:spPr/>
      <dgm:t>
        <a:bodyPr/>
        <a:lstStyle/>
        <a:p>
          <a:endParaRPr lang="fr-FR"/>
        </a:p>
      </dgm:t>
    </dgm:pt>
    <dgm:pt modelId="{7DF4AF8A-FDDF-4D9F-874D-99E24B7D6DF5}" type="pres">
      <dgm:prSet presAssocID="{D271F2F4-DCFE-481D-9F72-4B93A45DCC88}" presName="Name0" presStyleCnt="0">
        <dgm:presLayoutVars>
          <dgm:dir/>
          <dgm:animLvl val="lvl"/>
          <dgm:resizeHandles val="exact"/>
        </dgm:presLayoutVars>
      </dgm:prSet>
      <dgm:spPr/>
    </dgm:pt>
    <dgm:pt modelId="{10ECFB02-5551-46FF-A66B-980C83A3F637}" type="pres">
      <dgm:prSet presAssocID="{B13AFC7C-DC5D-45F8-9D6A-4D46CAE4A5C5}" presName="parTxOnly" presStyleLbl="node1" presStyleIdx="0" presStyleCnt="6">
        <dgm:presLayoutVars>
          <dgm:chMax val="0"/>
          <dgm:chPref val="0"/>
          <dgm:bulletEnabled val="1"/>
        </dgm:presLayoutVars>
      </dgm:prSet>
      <dgm:spPr/>
      <dgm:t>
        <a:bodyPr/>
        <a:lstStyle/>
        <a:p>
          <a:endParaRPr lang="fr-FR"/>
        </a:p>
      </dgm:t>
    </dgm:pt>
    <dgm:pt modelId="{2776AF2B-69E8-47F8-ADE4-90094DB15CAF}" type="pres">
      <dgm:prSet presAssocID="{C5A73D3B-84BF-4E67-BB52-64E2519CEF33}" presName="parTxOnlySpace" presStyleCnt="0"/>
      <dgm:spPr/>
    </dgm:pt>
    <dgm:pt modelId="{38613871-18B1-4749-BB45-81289B0EDAA4}" type="pres">
      <dgm:prSet presAssocID="{1986BE59-7CF2-48A5-B04E-5612505624B5}" presName="parTxOnly" presStyleLbl="node1" presStyleIdx="1" presStyleCnt="6">
        <dgm:presLayoutVars>
          <dgm:chMax val="0"/>
          <dgm:chPref val="0"/>
          <dgm:bulletEnabled val="1"/>
        </dgm:presLayoutVars>
      </dgm:prSet>
      <dgm:spPr/>
      <dgm:t>
        <a:bodyPr/>
        <a:lstStyle/>
        <a:p>
          <a:endParaRPr lang="fr-FR"/>
        </a:p>
      </dgm:t>
    </dgm:pt>
    <dgm:pt modelId="{A4ED6A86-044E-476E-9C56-E947CBD9CCD0}" type="pres">
      <dgm:prSet presAssocID="{E6884411-B06F-492F-BA53-24D7A2CBDB62}" presName="parTxOnlySpace" presStyleCnt="0"/>
      <dgm:spPr/>
    </dgm:pt>
    <dgm:pt modelId="{B4099069-830D-4854-BD77-F4CC81E97D2D}" type="pres">
      <dgm:prSet presAssocID="{44677AB5-87D9-4B27-BA3A-CACF851293E5}" presName="parTxOnly" presStyleLbl="node1" presStyleIdx="2" presStyleCnt="6">
        <dgm:presLayoutVars>
          <dgm:chMax val="0"/>
          <dgm:chPref val="0"/>
          <dgm:bulletEnabled val="1"/>
        </dgm:presLayoutVars>
      </dgm:prSet>
      <dgm:spPr/>
      <dgm:t>
        <a:bodyPr/>
        <a:lstStyle/>
        <a:p>
          <a:endParaRPr lang="fr-FR"/>
        </a:p>
      </dgm:t>
    </dgm:pt>
    <dgm:pt modelId="{66D50C67-5A3C-43A1-A6BB-17BF25764625}" type="pres">
      <dgm:prSet presAssocID="{C2F526A3-2664-4B20-B2E2-23566C5D0EE2}" presName="parTxOnlySpace" presStyleCnt="0"/>
      <dgm:spPr/>
    </dgm:pt>
    <dgm:pt modelId="{A8CF998D-FA34-4BC2-A572-72D3BECADB31}" type="pres">
      <dgm:prSet presAssocID="{FF2832C6-401D-4BDC-BB11-1C2245ADC4F2}" presName="parTxOnly" presStyleLbl="node1" presStyleIdx="3" presStyleCnt="6">
        <dgm:presLayoutVars>
          <dgm:chMax val="0"/>
          <dgm:chPref val="0"/>
          <dgm:bulletEnabled val="1"/>
        </dgm:presLayoutVars>
      </dgm:prSet>
      <dgm:spPr/>
      <dgm:t>
        <a:bodyPr/>
        <a:lstStyle/>
        <a:p>
          <a:endParaRPr lang="fr-FR"/>
        </a:p>
      </dgm:t>
    </dgm:pt>
    <dgm:pt modelId="{333CB1D2-1A27-49A1-82DE-0F35C80DDEC3}" type="pres">
      <dgm:prSet presAssocID="{E1921070-7268-429A-9D6B-C8D2D0835760}" presName="parTxOnlySpace" presStyleCnt="0"/>
      <dgm:spPr/>
    </dgm:pt>
    <dgm:pt modelId="{47AD89E9-65EC-4A6C-B47C-1E6FF39C1214}" type="pres">
      <dgm:prSet presAssocID="{2B53386C-2970-4848-8A97-597AEC744E37}" presName="parTxOnly" presStyleLbl="node1" presStyleIdx="4" presStyleCnt="6" custLinFactNeighborX="17821" custLinFactNeighborY="2883">
        <dgm:presLayoutVars>
          <dgm:chMax val="0"/>
          <dgm:chPref val="0"/>
          <dgm:bulletEnabled val="1"/>
        </dgm:presLayoutVars>
      </dgm:prSet>
      <dgm:spPr/>
      <dgm:t>
        <a:bodyPr/>
        <a:lstStyle/>
        <a:p>
          <a:endParaRPr lang="fr-FR"/>
        </a:p>
      </dgm:t>
    </dgm:pt>
    <dgm:pt modelId="{EDB038CD-024B-4F47-8F73-6B164DCB352B}" type="pres">
      <dgm:prSet presAssocID="{EA386C89-CEAD-4296-83E5-4ADAB59C99D2}" presName="parTxOnlySpace" presStyleCnt="0"/>
      <dgm:spPr/>
    </dgm:pt>
    <dgm:pt modelId="{A9315C56-01A7-4AA1-9E44-1541A16F121B}" type="pres">
      <dgm:prSet presAssocID="{0F533ACF-07AE-423B-B87D-EE9919077855}" presName="parTxOnly" presStyleLbl="node1" presStyleIdx="5" presStyleCnt="6" custLinFactNeighborX="2689" custLinFactNeighborY="3827">
        <dgm:presLayoutVars>
          <dgm:chMax val="0"/>
          <dgm:chPref val="0"/>
          <dgm:bulletEnabled val="1"/>
        </dgm:presLayoutVars>
      </dgm:prSet>
      <dgm:spPr/>
      <dgm:t>
        <a:bodyPr/>
        <a:lstStyle/>
        <a:p>
          <a:endParaRPr lang="fr-FR"/>
        </a:p>
      </dgm:t>
    </dgm:pt>
  </dgm:ptLst>
  <dgm:cxnLst>
    <dgm:cxn modelId="{6ABAF92B-48D3-4F38-AB1D-9220AB00FD11}" type="presOf" srcId="{B13AFC7C-DC5D-45F8-9D6A-4D46CAE4A5C5}" destId="{10ECFB02-5551-46FF-A66B-980C83A3F637}" srcOrd="0" destOrd="0" presId="urn:microsoft.com/office/officeart/2005/8/layout/chevron1"/>
    <dgm:cxn modelId="{63967D11-8AB5-4312-B8B7-2147DE53B2C0}" srcId="{D271F2F4-DCFE-481D-9F72-4B93A45DCC88}" destId="{FF2832C6-401D-4BDC-BB11-1C2245ADC4F2}" srcOrd="3" destOrd="0" parTransId="{521491A6-11A9-4304-B69A-CCA3FFE37F6E}" sibTransId="{E1921070-7268-429A-9D6B-C8D2D0835760}"/>
    <dgm:cxn modelId="{8D061728-F9F5-43DF-B69D-FFE2217F4806}" type="presOf" srcId="{FF2832C6-401D-4BDC-BB11-1C2245ADC4F2}" destId="{A8CF998D-FA34-4BC2-A572-72D3BECADB31}" srcOrd="0" destOrd="0" presId="urn:microsoft.com/office/officeart/2005/8/layout/chevron1"/>
    <dgm:cxn modelId="{EB19CB07-4991-4373-AF82-486C53E37551}" srcId="{D271F2F4-DCFE-481D-9F72-4B93A45DCC88}" destId="{44677AB5-87D9-4B27-BA3A-CACF851293E5}" srcOrd="2" destOrd="0" parTransId="{5AF5FD1A-3048-42CE-ACDE-8CFECD379381}" sibTransId="{C2F526A3-2664-4B20-B2E2-23566C5D0EE2}"/>
    <dgm:cxn modelId="{85576575-031C-4E40-AB44-419B001460EA}" type="presOf" srcId="{44677AB5-87D9-4B27-BA3A-CACF851293E5}" destId="{B4099069-830D-4854-BD77-F4CC81E97D2D}" srcOrd="0" destOrd="0" presId="urn:microsoft.com/office/officeart/2005/8/layout/chevron1"/>
    <dgm:cxn modelId="{DD83D35E-2926-4B00-B063-BD7024BBAE78}" srcId="{D271F2F4-DCFE-481D-9F72-4B93A45DCC88}" destId="{1986BE59-7CF2-48A5-B04E-5612505624B5}" srcOrd="1" destOrd="0" parTransId="{1D682537-9DED-4C8F-9E88-84B325EB1BFA}" sibTransId="{E6884411-B06F-492F-BA53-24D7A2CBDB62}"/>
    <dgm:cxn modelId="{63949025-5CB5-4B71-9A9A-D4D18F177FBD}" srcId="{D271F2F4-DCFE-481D-9F72-4B93A45DCC88}" destId="{0F533ACF-07AE-423B-B87D-EE9919077855}" srcOrd="5" destOrd="0" parTransId="{9B0DC05B-5187-4607-A33D-8CF1EDB21285}" sibTransId="{232E58C8-5586-4DC5-A98A-9B34E5D2E8A9}"/>
    <dgm:cxn modelId="{406E8109-5359-45B4-A0F5-8BCC913698DC}" srcId="{D271F2F4-DCFE-481D-9F72-4B93A45DCC88}" destId="{2B53386C-2970-4848-8A97-597AEC744E37}" srcOrd="4" destOrd="0" parTransId="{CC880FDE-AE9E-4D84-BDEC-2EFCD8CC5822}" sibTransId="{EA386C89-CEAD-4296-83E5-4ADAB59C99D2}"/>
    <dgm:cxn modelId="{3B20C7A3-8E05-43C7-8962-F49F9F3B9219}" type="presOf" srcId="{1986BE59-7CF2-48A5-B04E-5612505624B5}" destId="{38613871-18B1-4749-BB45-81289B0EDAA4}" srcOrd="0" destOrd="0" presId="urn:microsoft.com/office/officeart/2005/8/layout/chevron1"/>
    <dgm:cxn modelId="{0A2895C8-70BB-4275-84D6-55857934EDC5}" type="presOf" srcId="{2B53386C-2970-4848-8A97-597AEC744E37}" destId="{47AD89E9-65EC-4A6C-B47C-1E6FF39C1214}" srcOrd="0" destOrd="0" presId="urn:microsoft.com/office/officeart/2005/8/layout/chevron1"/>
    <dgm:cxn modelId="{5458B265-7985-4C40-9565-E7DF332FB2CD}" srcId="{D271F2F4-DCFE-481D-9F72-4B93A45DCC88}" destId="{B13AFC7C-DC5D-45F8-9D6A-4D46CAE4A5C5}" srcOrd="0" destOrd="0" parTransId="{5277E0FB-CF12-4D7D-B0C1-9C7172616D96}" sibTransId="{C5A73D3B-84BF-4E67-BB52-64E2519CEF33}"/>
    <dgm:cxn modelId="{725D1CF4-A023-40C1-B916-77712E03FAC2}" type="presOf" srcId="{0F533ACF-07AE-423B-B87D-EE9919077855}" destId="{A9315C56-01A7-4AA1-9E44-1541A16F121B}" srcOrd="0" destOrd="0" presId="urn:microsoft.com/office/officeart/2005/8/layout/chevron1"/>
    <dgm:cxn modelId="{25F3D808-F21C-4B56-83B9-28F451E8C9DE}" type="presOf" srcId="{D271F2F4-DCFE-481D-9F72-4B93A45DCC88}" destId="{7DF4AF8A-FDDF-4D9F-874D-99E24B7D6DF5}" srcOrd="0" destOrd="0" presId="urn:microsoft.com/office/officeart/2005/8/layout/chevron1"/>
    <dgm:cxn modelId="{E2F3158E-8576-4414-AAD3-AC0713C75D29}" type="presParOf" srcId="{7DF4AF8A-FDDF-4D9F-874D-99E24B7D6DF5}" destId="{10ECFB02-5551-46FF-A66B-980C83A3F637}" srcOrd="0" destOrd="0" presId="urn:microsoft.com/office/officeart/2005/8/layout/chevron1"/>
    <dgm:cxn modelId="{44665601-EDC5-446D-8147-D768CE054B08}" type="presParOf" srcId="{7DF4AF8A-FDDF-4D9F-874D-99E24B7D6DF5}" destId="{2776AF2B-69E8-47F8-ADE4-90094DB15CAF}" srcOrd="1" destOrd="0" presId="urn:microsoft.com/office/officeart/2005/8/layout/chevron1"/>
    <dgm:cxn modelId="{022DD9C6-45FC-4FEA-8EC6-4123794A9AD6}" type="presParOf" srcId="{7DF4AF8A-FDDF-4D9F-874D-99E24B7D6DF5}" destId="{38613871-18B1-4749-BB45-81289B0EDAA4}" srcOrd="2" destOrd="0" presId="urn:microsoft.com/office/officeart/2005/8/layout/chevron1"/>
    <dgm:cxn modelId="{180E279E-05F8-4C34-A065-E6DFFF5F5737}" type="presParOf" srcId="{7DF4AF8A-FDDF-4D9F-874D-99E24B7D6DF5}" destId="{A4ED6A86-044E-476E-9C56-E947CBD9CCD0}" srcOrd="3" destOrd="0" presId="urn:microsoft.com/office/officeart/2005/8/layout/chevron1"/>
    <dgm:cxn modelId="{863811CB-29BB-465E-8598-13E799CBA5B5}" type="presParOf" srcId="{7DF4AF8A-FDDF-4D9F-874D-99E24B7D6DF5}" destId="{B4099069-830D-4854-BD77-F4CC81E97D2D}" srcOrd="4" destOrd="0" presId="urn:microsoft.com/office/officeart/2005/8/layout/chevron1"/>
    <dgm:cxn modelId="{3AEA9C91-F809-4961-8070-351AEC0FAC70}" type="presParOf" srcId="{7DF4AF8A-FDDF-4D9F-874D-99E24B7D6DF5}" destId="{66D50C67-5A3C-43A1-A6BB-17BF25764625}" srcOrd="5" destOrd="0" presId="urn:microsoft.com/office/officeart/2005/8/layout/chevron1"/>
    <dgm:cxn modelId="{E2384506-A8AF-44BB-9263-F46476F45E6A}" type="presParOf" srcId="{7DF4AF8A-FDDF-4D9F-874D-99E24B7D6DF5}" destId="{A8CF998D-FA34-4BC2-A572-72D3BECADB31}" srcOrd="6" destOrd="0" presId="urn:microsoft.com/office/officeart/2005/8/layout/chevron1"/>
    <dgm:cxn modelId="{FFDF9E81-A731-4744-8241-3DD663EC1C9E}" type="presParOf" srcId="{7DF4AF8A-FDDF-4D9F-874D-99E24B7D6DF5}" destId="{333CB1D2-1A27-49A1-82DE-0F35C80DDEC3}" srcOrd="7" destOrd="0" presId="urn:microsoft.com/office/officeart/2005/8/layout/chevron1"/>
    <dgm:cxn modelId="{731462A7-0538-4B9A-81FC-020BB7B917A5}" type="presParOf" srcId="{7DF4AF8A-FDDF-4D9F-874D-99E24B7D6DF5}" destId="{47AD89E9-65EC-4A6C-B47C-1E6FF39C1214}" srcOrd="8" destOrd="0" presId="urn:microsoft.com/office/officeart/2005/8/layout/chevron1"/>
    <dgm:cxn modelId="{E1F9B208-A5C2-4BA7-84CA-1AA19F63E8BC}" type="presParOf" srcId="{7DF4AF8A-FDDF-4D9F-874D-99E24B7D6DF5}" destId="{EDB038CD-024B-4F47-8F73-6B164DCB352B}" srcOrd="9" destOrd="0" presId="urn:microsoft.com/office/officeart/2005/8/layout/chevron1"/>
    <dgm:cxn modelId="{A8ECBB23-7564-4225-8DF0-EB6A504AB329}" type="presParOf" srcId="{7DF4AF8A-FDDF-4D9F-874D-99E24B7D6DF5}" destId="{A9315C56-01A7-4AA1-9E44-1541A16F121B}" srcOrd="10"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B02-5551-46FF-A66B-980C83A3F637}">
      <dsp:nvSpPr>
        <dsp:cNvPr id="0" name=""/>
        <dsp:cNvSpPr/>
      </dsp:nvSpPr>
      <dsp:spPr>
        <a:xfrm>
          <a:off x="4547" y="794038"/>
          <a:ext cx="1691544" cy="676617"/>
        </a:xfrm>
        <a:prstGeom prst="chevron">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2013</a:t>
          </a:r>
        </a:p>
      </dsp:txBody>
      <dsp:txXfrm>
        <a:off x="342856" y="794038"/>
        <a:ext cx="1014927" cy="676617"/>
      </dsp:txXfrm>
    </dsp:sp>
    <dsp:sp modelId="{B4099069-830D-4854-BD77-F4CC81E97D2D}">
      <dsp:nvSpPr>
        <dsp:cNvPr id="0" name=""/>
        <dsp:cNvSpPr/>
      </dsp:nvSpPr>
      <dsp:spPr>
        <a:xfrm>
          <a:off x="1526937" y="794038"/>
          <a:ext cx="1691544" cy="676617"/>
        </a:xfrm>
        <a:prstGeom prst="chevron">
          <a:avLst/>
        </a:prstGeom>
        <a:solidFill>
          <a:schemeClr val="accent3">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2014</a:t>
          </a:r>
        </a:p>
      </dsp:txBody>
      <dsp:txXfrm>
        <a:off x="1865246" y="794038"/>
        <a:ext cx="1014927" cy="676617"/>
      </dsp:txXfrm>
    </dsp:sp>
    <dsp:sp modelId="{A8CF998D-FA34-4BC2-A572-72D3BECADB31}">
      <dsp:nvSpPr>
        <dsp:cNvPr id="0" name=""/>
        <dsp:cNvSpPr/>
      </dsp:nvSpPr>
      <dsp:spPr>
        <a:xfrm>
          <a:off x="3049326" y="794038"/>
          <a:ext cx="1691544" cy="676617"/>
        </a:xfrm>
        <a:prstGeom prst="chevron">
          <a:avLst/>
        </a:prstGeom>
        <a:solidFill>
          <a:schemeClr val="accent3">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2015</a:t>
          </a:r>
        </a:p>
      </dsp:txBody>
      <dsp:txXfrm>
        <a:off x="3387635" y="794038"/>
        <a:ext cx="1014927" cy="676617"/>
      </dsp:txXfrm>
    </dsp:sp>
    <dsp:sp modelId="{47AD89E9-65EC-4A6C-B47C-1E6FF39C1214}">
      <dsp:nvSpPr>
        <dsp:cNvPr id="0" name=""/>
        <dsp:cNvSpPr/>
      </dsp:nvSpPr>
      <dsp:spPr>
        <a:xfrm>
          <a:off x="4571716" y="794038"/>
          <a:ext cx="1691544" cy="676617"/>
        </a:xfrm>
        <a:prstGeom prst="chevron">
          <a:avLst/>
        </a:prstGeom>
        <a:solidFill>
          <a:schemeClr val="accent3">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2016</a:t>
          </a:r>
        </a:p>
      </dsp:txBody>
      <dsp:txXfrm>
        <a:off x="4910025" y="794038"/>
        <a:ext cx="1014927" cy="676617"/>
      </dsp:txXfrm>
    </dsp:sp>
    <dsp:sp modelId="{A9315C56-01A7-4AA1-9E44-1541A16F121B}">
      <dsp:nvSpPr>
        <dsp:cNvPr id="0" name=""/>
        <dsp:cNvSpPr/>
      </dsp:nvSpPr>
      <dsp:spPr>
        <a:xfrm>
          <a:off x="6094106" y="794038"/>
          <a:ext cx="1691544" cy="676617"/>
        </a:xfrm>
        <a:prstGeom prst="chevron">
          <a:avLst/>
        </a:prstGeom>
        <a:solidFill>
          <a:schemeClr val="accent3">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2017</a:t>
          </a:r>
        </a:p>
      </dsp:txBody>
      <dsp:txXfrm>
        <a:off x="6432415" y="794038"/>
        <a:ext cx="1014927" cy="676617"/>
      </dsp:txXfrm>
    </dsp:sp>
    <dsp:sp modelId="{FFBD7D4C-3969-447F-A1B4-2F916D0689B5}">
      <dsp:nvSpPr>
        <dsp:cNvPr id="0" name=""/>
        <dsp:cNvSpPr/>
      </dsp:nvSpPr>
      <dsp:spPr>
        <a:xfrm>
          <a:off x="7616496" y="794038"/>
          <a:ext cx="1691544" cy="676617"/>
        </a:xfrm>
        <a:prstGeom prst="chevron">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2018</a:t>
          </a:r>
        </a:p>
      </dsp:txBody>
      <dsp:txXfrm>
        <a:off x="7954805" y="794038"/>
        <a:ext cx="1014927" cy="676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B02-5551-46FF-A66B-980C83A3F637}">
      <dsp:nvSpPr>
        <dsp:cNvPr id="0" name=""/>
        <dsp:cNvSpPr/>
      </dsp:nvSpPr>
      <dsp:spPr>
        <a:xfrm>
          <a:off x="4547" y="794038"/>
          <a:ext cx="1691544" cy="676617"/>
        </a:xfrm>
        <a:prstGeom prst="chevron">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2019</a:t>
          </a:r>
        </a:p>
      </dsp:txBody>
      <dsp:txXfrm>
        <a:off x="342856" y="794038"/>
        <a:ext cx="1014927" cy="676617"/>
      </dsp:txXfrm>
    </dsp:sp>
    <dsp:sp modelId="{B4099069-830D-4854-BD77-F4CC81E97D2D}">
      <dsp:nvSpPr>
        <dsp:cNvPr id="0" name=""/>
        <dsp:cNvSpPr/>
      </dsp:nvSpPr>
      <dsp:spPr>
        <a:xfrm>
          <a:off x="1526937" y="794038"/>
          <a:ext cx="1691544" cy="676617"/>
        </a:xfrm>
        <a:prstGeom prst="chevron">
          <a:avLst/>
        </a:prstGeom>
        <a:solidFill>
          <a:schemeClr val="accent3">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2020</a:t>
          </a:r>
        </a:p>
      </dsp:txBody>
      <dsp:txXfrm>
        <a:off x="1865246" y="794038"/>
        <a:ext cx="1014927" cy="676617"/>
      </dsp:txXfrm>
    </dsp:sp>
    <dsp:sp modelId="{A8CF998D-FA34-4BC2-A572-72D3BECADB31}">
      <dsp:nvSpPr>
        <dsp:cNvPr id="0" name=""/>
        <dsp:cNvSpPr/>
      </dsp:nvSpPr>
      <dsp:spPr>
        <a:xfrm>
          <a:off x="3049326" y="794038"/>
          <a:ext cx="1691544" cy="676617"/>
        </a:xfrm>
        <a:prstGeom prst="chevron">
          <a:avLst/>
        </a:prstGeom>
        <a:solidFill>
          <a:schemeClr val="accent3">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2021</a:t>
          </a:r>
        </a:p>
      </dsp:txBody>
      <dsp:txXfrm>
        <a:off x="3387635" y="794038"/>
        <a:ext cx="1014927" cy="676617"/>
      </dsp:txXfrm>
    </dsp:sp>
    <dsp:sp modelId="{6C2B1A95-3D96-4DC7-9E53-6008A87E3E08}">
      <dsp:nvSpPr>
        <dsp:cNvPr id="0" name=""/>
        <dsp:cNvSpPr/>
      </dsp:nvSpPr>
      <dsp:spPr>
        <a:xfrm>
          <a:off x="4571716" y="794038"/>
          <a:ext cx="1691544" cy="676617"/>
        </a:xfrm>
        <a:prstGeom prst="chevron">
          <a:avLst/>
        </a:prstGeom>
        <a:solidFill>
          <a:schemeClr val="accent3">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2022</a:t>
          </a:r>
        </a:p>
      </dsp:txBody>
      <dsp:txXfrm>
        <a:off x="4910025" y="794038"/>
        <a:ext cx="1014927" cy="676617"/>
      </dsp:txXfrm>
    </dsp:sp>
    <dsp:sp modelId="{C588398F-7991-4FA6-B8B7-F1B5A522CC06}">
      <dsp:nvSpPr>
        <dsp:cNvPr id="0" name=""/>
        <dsp:cNvSpPr/>
      </dsp:nvSpPr>
      <dsp:spPr>
        <a:xfrm>
          <a:off x="6094106" y="794038"/>
          <a:ext cx="1691544" cy="676617"/>
        </a:xfrm>
        <a:prstGeom prst="chevron">
          <a:avLst/>
        </a:prstGeom>
        <a:solidFill>
          <a:schemeClr val="accent3">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2023</a:t>
          </a:r>
        </a:p>
      </dsp:txBody>
      <dsp:txXfrm>
        <a:off x="6432415" y="794038"/>
        <a:ext cx="1014927" cy="676617"/>
      </dsp:txXfrm>
    </dsp:sp>
    <dsp:sp modelId="{7D616E8F-BE32-4217-862C-6C328E5BA3BE}">
      <dsp:nvSpPr>
        <dsp:cNvPr id="0" name=""/>
        <dsp:cNvSpPr/>
      </dsp:nvSpPr>
      <dsp:spPr>
        <a:xfrm>
          <a:off x="7616496" y="794038"/>
          <a:ext cx="1691544" cy="676617"/>
        </a:xfrm>
        <a:prstGeom prst="chevron">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2024</a:t>
          </a:r>
        </a:p>
      </dsp:txBody>
      <dsp:txXfrm>
        <a:off x="7954805" y="794038"/>
        <a:ext cx="1014927" cy="676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ECFB02-5551-46FF-A66B-980C83A3F637}">
      <dsp:nvSpPr>
        <dsp:cNvPr id="0" name=""/>
        <dsp:cNvSpPr/>
      </dsp:nvSpPr>
      <dsp:spPr>
        <a:xfrm>
          <a:off x="4547" y="794038"/>
          <a:ext cx="1691544" cy="676617"/>
        </a:xfrm>
        <a:prstGeom prst="chevron">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2007</a:t>
          </a:r>
        </a:p>
      </dsp:txBody>
      <dsp:txXfrm>
        <a:off x="342856" y="794038"/>
        <a:ext cx="1014927" cy="676617"/>
      </dsp:txXfrm>
    </dsp:sp>
    <dsp:sp modelId="{38613871-18B1-4749-BB45-81289B0EDAA4}">
      <dsp:nvSpPr>
        <dsp:cNvPr id="0" name=""/>
        <dsp:cNvSpPr/>
      </dsp:nvSpPr>
      <dsp:spPr>
        <a:xfrm>
          <a:off x="1526937" y="794038"/>
          <a:ext cx="1691544" cy="676617"/>
        </a:xfrm>
        <a:prstGeom prst="chevron">
          <a:avLst/>
        </a:prstGeom>
        <a:solidFill>
          <a:schemeClr val="accent3">
            <a:alpha val="90000"/>
            <a:hueOff val="0"/>
            <a:satOff val="0"/>
            <a:lumOff val="0"/>
            <a:alphaOff val="-8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2008</a:t>
          </a:r>
        </a:p>
      </dsp:txBody>
      <dsp:txXfrm>
        <a:off x="1865246" y="794038"/>
        <a:ext cx="1014927" cy="676617"/>
      </dsp:txXfrm>
    </dsp:sp>
    <dsp:sp modelId="{B4099069-830D-4854-BD77-F4CC81E97D2D}">
      <dsp:nvSpPr>
        <dsp:cNvPr id="0" name=""/>
        <dsp:cNvSpPr/>
      </dsp:nvSpPr>
      <dsp:spPr>
        <a:xfrm>
          <a:off x="3049326" y="794038"/>
          <a:ext cx="1691544" cy="676617"/>
        </a:xfrm>
        <a:prstGeom prst="chevron">
          <a:avLst/>
        </a:prstGeom>
        <a:solidFill>
          <a:schemeClr val="accent3">
            <a:alpha val="90000"/>
            <a:hueOff val="0"/>
            <a:satOff val="0"/>
            <a:lumOff val="0"/>
            <a:alphaOff val="-16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2009</a:t>
          </a:r>
        </a:p>
      </dsp:txBody>
      <dsp:txXfrm>
        <a:off x="3387635" y="794038"/>
        <a:ext cx="1014927" cy="676617"/>
      </dsp:txXfrm>
    </dsp:sp>
    <dsp:sp modelId="{A8CF998D-FA34-4BC2-A572-72D3BECADB31}">
      <dsp:nvSpPr>
        <dsp:cNvPr id="0" name=""/>
        <dsp:cNvSpPr/>
      </dsp:nvSpPr>
      <dsp:spPr>
        <a:xfrm>
          <a:off x="4571716" y="794038"/>
          <a:ext cx="1691544" cy="676617"/>
        </a:xfrm>
        <a:prstGeom prst="chevron">
          <a:avLst/>
        </a:prstGeom>
        <a:solidFill>
          <a:schemeClr val="accent3">
            <a:alpha val="90000"/>
            <a:hueOff val="0"/>
            <a:satOff val="0"/>
            <a:lumOff val="0"/>
            <a:alphaOff val="-24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2010</a:t>
          </a:r>
        </a:p>
      </dsp:txBody>
      <dsp:txXfrm>
        <a:off x="4910025" y="794038"/>
        <a:ext cx="1014927" cy="676617"/>
      </dsp:txXfrm>
    </dsp:sp>
    <dsp:sp modelId="{47AD89E9-65EC-4A6C-B47C-1E6FF39C1214}">
      <dsp:nvSpPr>
        <dsp:cNvPr id="0" name=""/>
        <dsp:cNvSpPr/>
      </dsp:nvSpPr>
      <dsp:spPr>
        <a:xfrm>
          <a:off x="6124251" y="813545"/>
          <a:ext cx="1691544" cy="676617"/>
        </a:xfrm>
        <a:prstGeom prst="chevron">
          <a:avLst/>
        </a:prstGeom>
        <a:solidFill>
          <a:schemeClr val="accent3">
            <a:alpha val="90000"/>
            <a:hueOff val="0"/>
            <a:satOff val="0"/>
            <a:lumOff val="0"/>
            <a:alphaOff val="-32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2011</a:t>
          </a:r>
        </a:p>
      </dsp:txBody>
      <dsp:txXfrm>
        <a:off x="6462560" y="813545"/>
        <a:ext cx="1014927" cy="676617"/>
      </dsp:txXfrm>
    </dsp:sp>
    <dsp:sp modelId="{A9315C56-01A7-4AA1-9E44-1541A16F121B}">
      <dsp:nvSpPr>
        <dsp:cNvPr id="0" name=""/>
        <dsp:cNvSpPr/>
      </dsp:nvSpPr>
      <dsp:spPr>
        <a:xfrm>
          <a:off x="7621043" y="819932"/>
          <a:ext cx="1691544" cy="676617"/>
        </a:xfrm>
        <a:prstGeom prst="chevron">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lvl="0" algn="ctr" defTabSz="1244600">
            <a:lnSpc>
              <a:spcPct val="90000"/>
            </a:lnSpc>
            <a:spcBef>
              <a:spcPct val="0"/>
            </a:spcBef>
            <a:spcAft>
              <a:spcPct val="35000"/>
            </a:spcAft>
          </a:pPr>
          <a:r>
            <a:rPr lang="fr-FR" sz="2800" kern="1200" dirty="0">
              <a:solidFill>
                <a:schemeClr val="tx1"/>
              </a:solidFill>
            </a:rPr>
            <a:t>2012</a:t>
          </a:r>
        </a:p>
      </dsp:txBody>
      <dsp:txXfrm>
        <a:off x="7959352" y="819932"/>
        <a:ext cx="1014927" cy="6766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3D898-583B-4AC3-8379-DE732F81E886}" type="datetimeFigureOut">
              <a:rPr lang="fr-FR" smtClean="0"/>
              <a:t>22/01/2024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5EFEB-E5DA-41EE-93DF-F11CDADEA48F}" type="slidenum">
              <a:rPr lang="fr-FR" smtClean="0"/>
              <a:t>‹N°›</a:t>
            </a:fld>
            <a:endParaRPr lang="fr-FR"/>
          </a:p>
        </p:txBody>
      </p:sp>
    </p:spTree>
    <p:extLst>
      <p:ext uri="{BB962C8B-B14F-4D97-AF65-F5344CB8AC3E}">
        <p14:creationId xmlns:p14="http://schemas.microsoft.com/office/powerpoint/2010/main" val="850159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DE5EFEB-E5DA-41EE-93DF-F11CDADEA48F}" type="slidenum">
              <a:rPr lang="fr-FR" smtClean="0"/>
              <a:t>2</a:t>
            </a:fld>
            <a:endParaRPr lang="fr-FR"/>
          </a:p>
        </p:txBody>
      </p:sp>
    </p:spTree>
    <p:extLst>
      <p:ext uri="{BB962C8B-B14F-4D97-AF65-F5344CB8AC3E}">
        <p14:creationId xmlns:p14="http://schemas.microsoft.com/office/powerpoint/2010/main" val="327655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F1 : DOI, </a:t>
            </a:r>
            <a:r>
              <a:rPr lang="fr-FR" dirty="0" err="1"/>
              <a:t>Handles</a:t>
            </a:r>
            <a:r>
              <a:rPr lang="fr-FR" dirty="0"/>
              <a:t> // F2 : ISO19115, </a:t>
            </a:r>
            <a:r>
              <a:rPr lang="fr-FR" dirty="0" err="1"/>
              <a:t>DataCite</a:t>
            </a:r>
            <a:r>
              <a:rPr lang="fr-FR" dirty="0"/>
              <a:t> // F3 : Google </a:t>
            </a:r>
            <a:r>
              <a:rPr lang="fr-FR" dirty="0" err="1"/>
              <a:t>Dataset</a:t>
            </a:r>
            <a:r>
              <a:rPr lang="fr-FR" dirty="0"/>
              <a:t> </a:t>
            </a:r>
            <a:r>
              <a:rPr lang="fr-FR" dirty="0" err="1"/>
              <a:t>search</a:t>
            </a:r>
            <a:endParaRPr lang="fr-FR" dirty="0"/>
          </a:p>
          <a:p>
            <a:r>
              <a:rPr lang="fr-FR" dirty="0"/>
              <a:t>A1.1</a:t>
            </a:r>
            <a:r>
              <a:rPr lang="fr-FR" baseline="0" dirty="0"/>
              <a:t> : protocole CSW, OIA-PMH // A1.2 : </a:t>
            </a:r>
            <a:r>
              <a:rPr lang="fr-FR" baseline="0" dirty="0" err="1"/>
              <a:t>Orcid</a:t>
            </a:r>
            <a:r>
              <a:rPr lang="fr-FR" baseline="0" dirty="0"/>
              <a:t>, </a:t>
            </a:r>
            <a:r>
              <a:rPr lang="fr-FR" baseline="0" dirty="0" err="1"/>
              <a:t>EduGAIN</a:t>
            </a:r>
            <a:r>
              <a:rPr lang="fr-FR" baseline="0" dirty="0"/>
              <a:t>, .. // A2 : DMP…</a:t>
            </a:r>
          </a:p>
          <a:p>
            <a:r>
              <a:rPr lang="fr-FR" baseline="0" dirty="0"/>
              <a:t>R1.1 : </a:t>
            </a:r>
            <a:r>
              <a:rPr lang="fr-FR" baseline="0" dirty="0" err="1"/>
              <a:t>Creative</a:t>
            </a:r>
            <a:r>
              <a:rPr lang="fr-FR" baseline="0" dirty="0"/>
              <a:t> Commons, // R1.2 : Standard // W3C </a:t>
            </a:r>
            <a:r>
              <a:rPr lang="fr-FR" baseline="0" dirty="0" err="1"/>
              <a:t>Prov</a:t>
            </a:r>
            <a:r>
              <a:rPr lang="fr-FR" baseline="0" dirty="0"/>
              <a:t>…</a:t>
            </a:r>
          </a:p>
        </p:txBody>
      </p:sp>
      <p:sp>
        <p:nvSpPr>
          <p:cNvPr id="4" name="Espace réservé du numéro de diapositive 3"/>
          <p:cNvSpPr>
            <a:spLocks noGrp="1"/>
          </p:cNvSpPr>
          <p:nvPr>
            <p:ph type="sldNum" sz="quarter" idx="10"/>
          </p:nvPr>
        </p:nvSpPr>
        <p:spPr/>
        <p:txBody>
          <a:bodyPr/>
          <a:lstStyle/>
          <a:p>
            <a:fld id="{3DE5EFEB-E5DA-41EE-93DF-F11CDADEA48F}" type="slidenum">
              <a:rPr lang="fr-FR" smtClean="0"/>
              <a:t>3</a:t>
            </a:fld>
            <a:endParaRPr lang="fr-FR"/>
          </a:p>
        </p:txBody>
      </p:sp>
    </p:spTree>
    <p:extLst>
      <p:ext uri="{BB962C8B-B14F-4D97-AF65-F5344CB8AC3E}">
        <p14:creationId xmlns:p14="http://schemas.microsoft.com/office/powerpoint/2010/main" val="314287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DE5EFEB-E5DA-41EE-93DF-F11CDADEA48F}" type="slidenum">
              <a:rPr lang="fr-FR" smtClean="0"/>
              <a:t>4</a:t>
            </a:fld>
            <a:endParaRPr lang="fr-FR"/>
          </a:p>
        </p:txBody>
      </p:sp>
    </p:spTree>
    <p:extLst>
      <p:ext uri="{BB962C8B-B14F-4D97-AF65-F5344CB8AC3E}">
        <p14:creationId xmlns:p14="http://schemas.microsoft.com/office/powerpoint/2010/main" val="401216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DE5EFEB-E5DA-41EE-93DF-F11CDADEA48F}" type="slidenum">
              <a:rPr lang="fr-FR" smtClean="0"/>
              <a:t>9</a:t>
            </a:fld>
            <a:endParaRPr lang="fr-FR"/>
          </a:p>
        </p:txBody>
      </p:sp>
    </p:spTree>
    <p:extLst>
      <p:ext uri="{BB962C8B-B14F-4D97-AF65-F5344CB8AC3E}">
        <p14:creationId xmlns:p14="http://schemas.microsoft.com/office/powerpoint/2010/main" val="3164741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75F36785-ECEB-4602-B519-97E502E1764C}"/>
              </a:ext>
            </a:extLst>
          </p:cNvPr>
          <p:cNvSpPr>
            <a:spLocks noGrp="1"/>
          </p:cNvSpPr>
          <p:nvPr>
            <p:ph type="sldNum" sz="quarter" idx="4"/>
          </p:nvPr>
        </p:nvSpPr>
        <p:spPr>
          <a:xfrm>
            <a:off x="4724400" y="6311900"/>
            <a:ext cx="2743200" cy="365125"/>
          </a:xfrm>
          <a:prstGeom prst="rect">
            <a:avLst/>
          </a:prstGeom>
        </p:spPr>
        <p:txBody>
          <a:bodyPr/>
          <a:lstStyle>
            <a:lvl1pPr>
              <a:defRPr/>
            </a:lvl1pPr>
          </a:lstStyle>
          <a:p>
            <a:pPr algn="ctr"/>
            <a:fld id="{F350894E-0509-424B-B937-9012733DE64A}" type="slidenum">
              <a:rPr lang="fr-FR" sz="1200" smtClean="0">
                <a:solidFill>
                  <a:schemeClr val="bg1">
                    <a:lumMod val="50000"/>
                  </a:schemeClr>
                </a:solidFill>
              </a:rPr>
              <a:pPr algn="ctr"/>
              <a:t>‹N°›</a:t>
            </a:fld>
            <a:endParaRPr lang="fr-FR" sz="1200">
              <a:solidFill>
                <a:schemeClr val="bg1">
                  <a:lumMod val="50000"/>
                </a:schemeClr>
              </a:solidFill>
            </a:endParaRPr>
          </a:p>
        </p:txBody>
      </p:sp>
    </p:spTree>
    <p:extLst>
      <p:ext uri="{BB962C8B-B14F-4D97-AF65-F5344CB8AC3E}">
        <p14:creationId xmlns:p14="http://schemas.microsoft.com/office/powerpoint/2010/main" val="18833009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numéro de diapositive 3">
            <a:extLst>
              <a:ext uri="{FF2B5EF4-FFF2-40B4-BE49-F238E27FC236}">
                <a16:creationId xmlns:a16="http://schemas.microsoft.com/office/drawing/2014/main" id="{75F36785-ECEB-4602-B519-97E502E1764C}"/>
              </a:ext>
            </a:extLst>
          </p:cNvPr>
          <p:cNvSpPr>
            <a:spLocks noGrp="1"/>
          </p:cNvSpPr>
          <p:nvPr>
            <p:ph type="sldNum" sz="quarter" idx="4"/>
          </p:nvPr>
        </p:nvSpPr>
        <p:spPr>
          <a:xfrm>
            <a:off x="4724400" y="6311900"/>
            <a:ext cx="2743200" cy="365125"/>
          </a:xfrm>
          <a:prstGeom prst="rect">
            <a:avLst/>
          </a:prstGeom>
        </p:spPr>
        <p:txBody>
          <a:bodyPr/>
          <a:lstStyle>
            <a:lvl1pPr>
              <a:defRPr/>
            </a:lvl1pPr>
          </a:lstStyle>
          <a:p>
            <a:pPr algn="ctr"/>
            <a:fld id="{F350894E-0509-424B-B937-9012733DE64A}" type="slidenum">
              <a:rPr lang="fr-FR" sz="1200" smtClean="0">
                <a:solidFill>
                  <a:schemeClr val="bg1">
                    <a:lumMod val="50000"/>
                  </a:schemeClr>
                </a:solidFill>
              </a:rPr>
              <a:pPr algn="ctr"/>
              <a:t>‹N°›</a:t>
            </a:fld>
            <a:endParaRPr lang="fr-FR" sz="1200">
              <a:solidFill>
                <a:schemeClr val="bg1">
                  <a:lumMod val="50000"/>
                </a:schemeClr>
              </a:solidFill>
            </a:endParaRPr>
          </a:p>
        </p:txBody>
      </p:sp>
      <p:pic>
        <p:nvPicPr>
          <p:cNvPr id="5" name="Image 4">
            <a:extLst>
              <a:ext uri="{FF2B5EF4-FFF2-40B4-BE49-F238E27FC236}">
                <a16:creationId xmlns:a16="http://schemas.microsoft.com/office/drawing/2014/main" id="{93981C30-F601-4EA0-BDB8-C4987C30F6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84135" y="6010964"/>
            <a:ext cx="1532478" cy="604443"/>
          </a:xfrm>
          <a:prstGeom prst="rect">
            <a:avLst/>
          </a:prstGeom>
        </p:spPr>
      </p:pic>
    </p:spTree>
    <p:extLst>
      <p:ext uri="{BB962C8B-B14F-4D97-AF65-F5344CB8AC3E}">
        <p14:creationId xmlns:p14="http://schemas.microsoft.com/office/powerpoint/2010/main" val="889519560"/>
      </p:ext>
    </p:extLst>
  </p:cSld>
  <p:clrMap bg1="lt1" tx1="dk1" bg2="lt2" tx2="dk2" accent1="accent1" accent2="accent2" accent3="accent3" accent4="accent4" accent5="accent5" accent6="accent6" hlink="hlink" folHlink="folHlink"/>
  <p:sldLayoutIdLst>
    <p:sldLayoutId id="2147483649" r:id="rId1"/>
  </p:sldLayoutIdLst>
  <p:transition>
    <p:fade/>
  </p:transition>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sa/4.0/deed.en" TargetMode="External"/><Relationship Id="rId3" Type="http://schemas.openxmlformats.org/officeDocument/2006/relationships/tags" Target="../tags/tag3.xml"/><Relationship Id="rId7" Type="http://schemas.openxmlformats.org/officeDocument/2006/relationships/image" Target="../media/image4.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mailto:h.bressan@brgm.fr" TargetMode="Externa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8.jpeg"/><Relationship Id="rId5" Type="http://schemas.microsoft.com/office/2007/relationships/hdphoto" Target="../media/hdphoto5.wdp"/><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microsoft.com/office/2007/relationships/hdphoto" Target="../media/hdphoto2.wdp"/><Relationship Id="rId18" Type="http://schemas.openxmlformats.org/officeDocument/2006/relationships/hyperlink" Target="https://inspire.ec.europa.eu/data-specifications/2892" TargetMode="External"/><Relationship Id="rId3" Type="http://schemas.openxmlformats.org/officeDocument/2006/relationships/tags" Target="../tags/tag6.xml"/><Relationship Id="rId7" Type="http://schemas.openxmlformats.org/officeDocument/2006/relationships/image" Target="../media/image7.jpeg"/><Relationship Id="rId12" Type="http://schemas.openxmlformats.org/officeDocument/2006/relationships/image" Target="../media/image11.png"/><Relationship Id="rId17" Type="http://schemas.microsoft.com/office/2007/relationships/hdphoto" Target="../media/hdphoto4.wdp"/><Relationship Id="rId2" Type="http://schemas.openxmlformats.org/officeDocument/2006/relationships/tags" Target="../tags/tag5.xml"/><Relationship Id="rId16" Type="http://schemas.openxmlformats.org/officeDocument/2006/relationships/image" Target="../media/image13.png"/><Relationship Id="rId1" Type="http://schemas.openxmlformats.org/officeDocument/2006/relationships/tags" Target="../tags/tag4.xml"/><Relationship Id="rId6" Type="http://schemas.openxmlformats.org/officeDocument/2006/relationships/image" Target="../media/image6.jpeg"/><Relationship Id="rId11" Type="http://schemas.openxmlformats.org/officeDocument/2006/relationships/image" Target="../media/image10.jpeg"/><Relationship Id="rId5" Type="http://schemas.openxmlformats.org/officeDocument/2006/relationships/notesSlide" Target="../notesSlides/notesSlide1.xml"/><Relationship Id="rId15" Type="http://schemas.microsoft.com/office/2007/relationships/hdphoto" Target="../media/hdphoto3.wdp"/><Relationship Id="rId10" Type="http://schemas.microsoft.com/office/2007/relationships/hdphoto" Target="../media/hdphoto1.wdp"/><Relationship Id="rId4" Type="http://schemas.openxmlformats.org/officeDocument/2006/relationships/slideLayout" Target="../slideLayouts/slideLayout1.xml"/><Relationship Id="rId9" Type="http://schemas.openxmlformats.org/officeDocument/2006/relationships/image" Target="../media/image9.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0.jpeg"/><Relationship Id="rId3" Type="http://schemas.openxmlformats.org/officeDocument/2006/relationships/tags" Target="../tags/tag9.xml"/><Relationship Id="rId7" Type="http://schemas.openxmlformats.org/officeDocument/2006/relationships/image" Target="../media/image7.jpeg"/><Relationship Id="rId12" Type="http://schemas.microsoft.com/office/2007/relationships/hdphoto" Target="../media/hdphoto1.wdp"/><Relationship Id="rId17" Type="http://schemas.openxmlformats.org/officeDocument/2006/relationships/hyperlink" Target="https://www.rd-alliance.org/" TargetMode="External"/><Relationship Id="rId2" Type="http://schemas.openxmlformats.org/officeDocument/2006/relationships/tags" Target="../tags/tag8.xml"/><Relationship Id="rId16" Type="http://schemas.openxmlformats.org/officeDocument/2006/relationships/hyperlink" Target="https://force11.org/info/the-fair-data-principles/" TargetMode="External"/><Relationship Id="rId1" Type="http://schemas.openxmlformats.org/officeDocument/2006/relationships/tags" Target="../tags/tag7.xml"/><Relationship Id="rId6" Type="http://schemas.openxmlformats.org/officeDocument/2006/relationships/image" Target="../media/image6.jpeg"/><Relationship Id="rId11" Type="http://schemas.openxmlformats.org/officeDocument/2006/relationships/image" Target="../media/image9.png"/><Relationship Id="rId5" Type="http://schemas.openxmlformats.org/officeDocument/2006/relationships/notesSlide" Target="../notesSlides/notesSlide2.xml"/><Relationship Id="rId15" Type="http://schemas.microsoft.com/office/2007/relationships/hdphoto" Target="../media/hdphoto2.wdp"/><Relationship Id="rId10" Type="http://schemas.openxmlformats.org/officeDocument/2006/relationships/image" Target="../media/image8.jpeg"/><Relationship Id="rId4" Type="http://schemas.openxmlformats.org/officeDocument/2006/relationships/slideLayout" Target="../slideLayouts/slideLayout1.xml"/><Relationship Id="rId9" Type="http://schemas.microsoft.com/office/2007/relationships/hdphoto" Target="../media/hdphoto3.wdp"/><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6.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4.jpe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15.xml"/><Relationship Id="rId7" Type="http://schemas.openxmlformats.org/officeDocument/2006/relationships/image" Target="../media/image11.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0.jpeg"/><Relationship Id="rId5" Type="http://schemas.openxmlformats.org/officeDocument/2006/relationships/image" Target="../media/image14.jpe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tags" Target="../tags/tag18.xml"/><Relationship Id="rId7" Type="http://schemas.microsoft.com/office/2007/relationships/hdphoto" Target="../media/hdphoto3.wdp"/><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2.png"/><Relationship Id="rId5" Type="http://schemas.openxmlformats.org/officeDocument/2006/relationships/image" Target="../media/image14.jpeg"/><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tags" Target="../tags/tag21.xml"/><Relationship Id="rId7" Type="http://schemas.openxmlformats.org/officeDocument/2006/relationships/hyperlink" Target="https://fr.wikipedia.org/wiki/Open_Database_License" TargetMode="Externa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hyperlink" Target="https://www.data.gouv.fr/fr/pages/legal/licences/" TargetMode="External"/><Relationship Id="rId11" Type="http://schemas.microsoft.com/office/2007/relationships/hdphoto" Target="../media/hdphoto1.wdp"/><Relationship Id="rId5" Type="http://schemas.openxmlformats.org/officeDocument/2006/relationships/hyperlink" Target="https://creativecommons.org/licenses/" TargetMode="External"/><Relationship Id="rId10" Type="http://schemas.openxmlformats.org/officeDocument/2006/relationships/image" Target="../media/image9.png"/><Relationship Id="rId4" Type="http://schemas.openxmlformats.org/officeDocument/2006/relationships/slideLayout" Target="../slideLayouts/slideLayout1.xml"/><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hyperlink" Target="https://doi.org/10.1371/journal.pcbi.1009041" TargetMode="External"/><Relationship Id="rId5" Type="http://schemas.openxmlformats.org/officeDocument/2006/relationships/image" Target="../media/image15.jpe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18" Type="http://schemas.openxmlformats.org/officeDocument/2006/relationships/diagramLayout" Target="../diagrams/layout3.xml"/><Relationship Id="rId3" Type="http://schemas.openxmlformats.org/officeDocument/2006/relationships/tags" Target="../tags/tag27.xml"/><Relationship Id="rId21" Type="http://schemas.microsoft.com/office/2007/relationships/diagramDrawing" Target="../diagrams/drawing3.xml"/><Relationship Id="rId7" Type="http://schemas.openxmlformats.org/officeDocument/2006/relationships/diagramData" Target="../diagrams/data1.xml"/><Relationship Id="rId12" Type="http://schemas.openxmlformats.org/officeDocument/2006/relationships/diagramData" Target="../diagrams/data2.xml"/><Relationship Id="rId17" Type="http://schemas.openxmlformats.org/officeDocument/2006/relationships/diagramData" Target="../diagrams/data3.xml"/><Relationship Id="rId2" Type="http://schemas.openxmlformats.org/officeDocument/2006/relationships/tags" Target="../tags/tag26.xml"/><Relationship Id="rId16" Type="http://schemas.microsoft.com/office/2007/relationships/diagramDrawing" Target="../diagrams/drawing2.xml"/><Relationship Id="rId20" Type="http://schemas.openxmlformats.org/officeDocument/2006/relationships/diagramColors" Target="../diagrams/colors3.xml"/><Relationship Id="rId1" Type="http://schemas.openxmlformats.org/officeDocument/2006/relationships/tags" Target="../tags/tag25.xml"/><Relationship Id="rId6" Type="http://schemas.openxmlformats.org/officeDocument/2006/relationships/image" Target="../media/image7.jpeg"/><Relationship Id="rId11" Type="http://schemas.microsoft.com/office/2007/relationships/diagramDrawing" Target="../diagrams/drawing1.xml"/><Relationship Id="rId5" Type="http://schemas.openxmlformats.org/officeDocument/2006/relationships/notesSlide" Target="../notesSlides/notesSlide4.xml"/><Relationship Id="rId15" Type="http://schemas.openxmlformats.org/officeDocument/2006/relationships/diagramColors" Target="../diagrams/colors2.xml"/><Relationship Id="rId10" Type="http://schemas.openxmlformats.org/officeDocument/2006/relationships/diagramColors" Target="../diagrams/colors1.xml"/><Relationship Id="rId19" Type="http://schemas.openxmlformats.org/officeDocument/2006/relationships/diagramQuickStyle" Target="../diagrams/quickStyle3.xml"/><Relationship Id="rId4" Type="http://schemas.openxmlformats.org/officeDocument/2006/relationships/slideLayout" Target="../slideLayouts/slideLayout1.xml"/><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1</a:t>
            </a:fld>
            <a:endParaRPr lang="fr-FR" sz="1200">
              <a:solidFill>
                <a:schemeClr val="bg1">
                  <a:lumMod val="50000"/>
                </a:schemeClr>
              </a:solidFill>
            </a:endParaRPr>
          </a:p>
        </p:txBody>
      </p:sp>
      <p:pic>
        <p:nvPicPr>
          <p:cNvPr id="3" name="Image 2">
            <a:extLst>
              <a:ext uri="{FF2B5EF4-FFF2-40B4-BE49-F238E27FC236}">
                <a16:creationId xmlns:a16="http://schemas.microsoft.com/office/drawing/2014/main" id="{1E449A1A-C843-4D48-BC3A-12D2FABBF79C}"/>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 5">
            <a:extLst>
              <a:ext uri="{FF2B5EF4-FFF2-40B4-BE49-F238E27FC236}">
                <a16:creationId xmlns:a16="http://schemas.microsoft.com/office/drawing/2014/main" id="{6D87D753-04D1-45B5-8C7B-3FDFF75133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08372" y="-16279"/>
            <a:ext cx="2616333" cy="1142766"/>
          </a:xfrm>
          <a:prstGeom prst="rect">
            <a:avLst/>
          </a:prstGeom>
        </p:spPr>
      </p:pic>
      <p:sp>
        <p:nvSpPr>
          <p:cNvPr id="7" name="ZoneTexte 6">
            <a:extLst>
              <a:ext uri="{FF2B5EF4-FFF2-40B4-BE49-F238E27FC236}">
                <a16:creationId xmlns:a16="http://schemas.microsoft.com/office/drawing/2014/main" id="{9466F2AA-8AB1-46D9-9AE0-565677DE3FD0}"/>
              </a:ext>
            </a:extLst>
          </p:cNvPr>
          <p:cNvSpPr txBox="1"/>
          <p:nvPr>
            <p:custDataLst>
              <p:tags r:id="rId3"/>
            </p:custDataLst>
          </p:nvPr>
        </p:nvSpPr>
        <p:spPr>
          <a:xfrm>
            <a:off x="0" y="2252973"/>
            <a:ext cx="12192000" cy="1385196"/>
          </a:xfrm>
          <a:prstGeom prst="rect">
            <a:avLst/>
          </a:prstGeom>
          <a:solidFill>
            <a:schemeClr val="tx1">
              <a:alpha val="50000"/>
            </a:schemeClr>
          </a:solidFill>
          <a:ln>
            <a:noFill/>
          </a:ln>
        </p:spPr>
        <p:txBody>
          <a:bodyPr wrap="square" lIns="432000" tIns="288000" rIns="432000" bIns="144000" rtlCol="0">
            <a:spAutoFit/>
          </a:bodyPr>
          <a:lstStyle/>
          <a:p>
            <a:pPr>
              <a:lnSpc>
                <a:spcPts val="3700"/>
              </a:lnSpc>
            </a:pPr>
            <a:r>
              <a:rPr lang="fr-FR" sz="3400" b="1" cap="all" dirty="0">
                <a:solidFill>
                  <a:schemeClr val="bg1"/>
                </a:solidFill>
                <a:latin typeface="Arial" panose="020B0604020202020204" pitchFamily="34" charset="0"/>
                <a:cs typeface="Arial" panose="020B0604020202020204" pitchFamily="34" charset="0"/>
              </a:rPr>
              <a:t>INSPIRE – FAIR </a:t>
            </a:r>
            <a:r>
              <a:rPr lang="fr-FR" sz="3400" b="1" cap="all" dirty="0" err="1">
                <a:solidFill>
                  <a:schemeClr val="bg1"/>
                </a:solidFill>
                <a:latin typeface="Arial" panose="020B0604020202020204" pitchFamily="34" charset="0"/>
                <a:cs typeface="Arial" panose="020B0604020202020204" pitchFamily="34" charset="0"/>
              </a:rPr>
              <a:t>PriNciples</a:t>
            </a:r>
            <a:endParaRPr lang="fr-FR" sz="3400" b="1" cap="all" dirty="0">
              <a:solidFill>
                <a:schemeClr val="bg1"/>
              </a:solidFill>
              <a:latin typeface="Arial" panose="020B0604020202020204" pitchFamily="34" charset="0"/>
              <a:cs typeface="Arial" panose="020B0604020202020204" pitchFamily="34" charset="0"/>
            </a:endParaRPr>
          </a:p>
          <a:p>
            <a:pPr>
              <a:lnSpc>
                <a:spcPts val="3700"/>
              </a:lnSpc>
            </a:pPr>
            <a:r>
              <a:rPr lang="fr-FR" sz="2400" b="1" cap="all" dirty="0">
                <a:solidFill>
                  <a:schemeClr val="bg1"/>
                </a:solidFill>
                <a:latin typeface="Arial" panose="020B0604020202020204" pitchFamily="34" charset="0"/>
                <a:cs typeface="Arial" panose="020B0604020202020204" pitchFamily="34" charset="0"/>
              </a:rPr>
              <a:t>Open </a:t>
            </a:r>
            <a:r>
              <a:rPr lang="fr-FR" sz="2400" b="1" cap="all" dirty="0" err="1">
                <a:solidFill>
                  <a:schemeClr val="bg1"/>
                </a:solidFill>
                <a:latin typeface="Arial" panose="020B0604020202020204" pitchFamily="34" charset="0"/>
                <a:cs typeface="Arial" panose="020B0604020202020204" pitchFamily="34" charset="0"/>
              </a:rPr>
              <a:t>DatA</a:t>
            </a:r>
            <a:r>
              <a:rPr lang="fr-FR" sz="2400" b="1" cap="all" dirty="0">
                <a:solidFill>
                  <a:schemeClr val="bg1"/>
                </a:solidFill>
                <a:latin typeface="Arial" panose="020B0604020202020204" pitchFamily="34" charset="0"/>
                <a:cs typeface="Arial" panose="020B0604020202020204" pitchFamily="34" charset="0"/>
              </a:rPr>
              <a:t> –  OPEN SCIENCE</a:t>
            </a:r>
          </a:p>
        </p:txBody>
      </p:sp>
      <p:pic>
        <p:nvPicPr>
          <p:cNvPr id="8" name="Image 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2705" y="230531"/>
            <a:ext cx="1091114" cy="988569"/>
          </a:xfrm>
          <a:prstGeom prst="rect">
            <a:avLst/>
          </a:prstGeom>
        </p:spPr>
      </p:pic>
      <p:sp>
        <p:nvSpPr>
          <p:cNvPr id="9" name="ZoneTexte 8"/>
          <p:cNvSpPr txBox="1"/>
          <p:nvPr/>
        </p:nvSpPr>
        <p:spPr>
          <a:xfrm>
            <a:off x="49722" y="6082384"/>
            <a:ext cx="3749744" cy="646331"/>
          </a:xfrm>
          <a:prstGeom prst="rect">
            <a:avLst/>
          </a:prstGeom>
          <a:noFill/>
        </p:spPr>
        <p:txBody>
          <a:bodyPr wrap="none" rtlCol="0">
            <a:spAutoFit/>
          </a:bodyPr>
          <a:lstStyle/>
          <a:p>
            <a:r>
              <a:rPr lang="fr-FR" b="1" dirty="0">
                <a:solidFill>
                  <a:schemeClr val="bg1"/>
                </a:solidFill>
              </a:rPr>
              <a:t>Sylvain Grellet – BRGM</a:t>
            </a:r>
          </a:p>
          <a:p>
            <a:r>
              <a:rPr lang="fr-FR" b="1" dirty="0">
                <a:solidFill>
                  <a:schemeClr val="bg1"/>
                </a:solidFill>
              </a:rPr>
              <a:t>2024-01-23 – Forum OGC France</a:t>
            </a:r>
          </a:p>
        </p:txBody>
      </p:sp>
      <p:pic>
        <p:nvPicPr>
          <p:cNvPr id="10" name="Picture 10" descr="https://upload.wikimedia.org/wikipedia/commons/thumb/5/57/CC-BY-SA_icon_white.svg/320px-CC-BY-SA_icon_white.svg.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67406" y="5958245"/>
            <a:ext cx="1266702" cy="447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45966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32E8AFA0-BFBE-40A3-AFA1-91B4533CA7DF}"/>
              </a:ext>
            </a:extLst>
          </p:cNvPr>
          <p:cNvSpPr txBox="1"/>
          <p:nvPr>
            <p:custDataLst>
              <p:tags r:id="rId1"/>
            </p:custDataLst>
          </p:nvPr>
        </p:nvSpPr>
        <p:spPr>
          <a:xfrm>
            <a:off x="2486476" y="258988"/>
            <a:ext cx="7632386" cy="523220"/>
          </a:xfrm>
          <a:prstGeom prst="rect">
            <a:avLst/>
          </a:prstGeom>
          <a:noFill/>
        </p:spPr>
        <p:txBody>
          <a:bodyPr wrap="square" rtlCol="0" anchor="t">
            <a:spAutoFit/>
          </a:bodyPr>
          <a:lstStyle/>
          <a:p>
            <a:pPr>
              <a:spcAft>
                <a:spcPts val="600"/>
              </a:spcAft>
            </a:pPr>
            <a:r>
              <a:rPr lang="en-GB" sz="2800" b="1" dirty="0">
                <a:cs typeface="Arial"/>
              </a:rPr>
              <a:t>Conclusion</a:t>
            </a:r>
          </a:p>
        </p:txBody>
      </p:sp>
      <p:sp>
        <p:nvSpPr>
          <p:cNvPr id="4" name="Rectangle 3"/>
          <p:cNvSpPr/>
          <p:nvPr/>
        </p:nvSpPr>
        <p:spPr>
          <a:xfrm>
            <a:off x="2570480" y="1081364"/>
            <a:ext cx="9550400" cy="3662541"/>
          </a:xfrm>
          <a:prstGeom prst="rect">
            <a:avLst/>
          </a:prstGeom>
        </p:spPr>
        <p:txBody>
          <a:bodyPr wrap="square">
            <a:spAutoFit/>
          </a:bodyPr>
          <a:lstStyle/>
          <a:p>
            <a:pPr>
              <a:spcAft>
                <a:spcPts val="600"/>
              </a:spcAft>
              <a:buClr>
                <a:srgbClr val="E87B1C"/>
              </a:buClr>
              <a:buSzPct val="105000"/>
            </a:pPr>
            <a:endParaRPr lang="fr-FR"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fr-FR" sz="1400" dirty="0">
                <a:latin typeface="Arial" pitchFamily="34" charset="0"/>
                <a:cs typeface="Arial" pitchFamily="34" charset="0"/>
              </a:rPr>
              <a:t>Un continuum vers un accès plus ouvert et interopérable aux données</a:t>
            </a:r>
          </a:p>
          <a:p>
            <a:pPr marL="252000" indent="-252000">
              <a:spcAft>
                <a:spcPts val="600"/>
              </a:spcAft>
              <a:buClr>
                <a:srgbClr val="E87B1C"/>
              </a:buClr>
              <a:buSzPct val="105000"/>
              <a:buFont typeface="Wingdings" pitchFamily="2" charset="2"/>
              <a:buChar char="l"/>
            </a:pP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fr-FR" sz="1400" dirty="0">
                <a:latin typeface="Arial" pitchFamily="34" charset="0"/>
                <a:cs typeface="Arial" pitchFamily="34" charset="0"/>
              </a:rPr>
              <a:t>La recherche et le domaine public doivent se conformer à ces dynamiques</a:t>
            </a:r>
          </a:p>
          <a:p>
            <a:pPr marL="252000" indent="-252000">
              <a:spcAft>
                <a:spcPts val="600"/>
              </a:spcAft>
              <a:buClr>
                <a:srgbClr val="E87B1C"/>
              </a:buClr>
              <a:buSzPct val="105000"/>
              <a:buFont typeface="Wingdings" pitchFamily="2" charset="2"/>
              <a:buChar char="l"/>
            </a:pPr>
            <a:endParaRPr lang="en-US" sz="1400" i="1"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fr-FR" sz="1400" dirty="0">
                <a:latin typeface="Arial" pitchFamily="34" charset="0"/>
                <a:cs typeface="Arial" pitchFamily="34" charset="0"/>
              </a:rPr>
              <a:t>Ces dynamiques s'appuient fortement (sinon uniquement) sur les normes d'interopérabilité convenues au niveau international et les </a:t>
            </a:r>
            <a:r>
              <a:rPr lang="fr-FR" sz="1400" dirty="0" smtClean="0">
                <a:latin typeface="Arial" pitchFamily="34" charset="0"/>
                <a:cs typeface="Arial" pitchFamily="34" charset="0"/>
              </a:rPr>
              <a:t>bonnes </a:t>
            </a:r>
            <a:r>
              <a:rPr lang="fr-FR" sz="1400" dirty="0">
                <a:latin typeface="Arial" pitchFamily="34" charset="0"/>
                <a:cs typeface="Arial" pitchFamily="34" charset="0"/>
              </a:rPr>
              <a:t>pratiques établies par des communautés telles que W3C, OGC, RDA, INSPIRE.</a:t>
            </a:r>
          </a:p>
          <a:p>
            <a:pPr marL="252000" indent="-252000">
              <a:spcAft>
                <a:spcPts val="600"/>
              </a:spcAft>
              <a:buClr>
                <a:srgbClr val="E87B1C"/>
              </a:buClr>
              <a:buSzPct val="105000"/>
              <a:buFont typeface="Wingdings" pitchFamily="2" charset="2"/>
              <a:buChar char="l"/>
            </a:pP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fr-FR" sz="1400" dirty="0">
                <a:latin typeface="Arial" pitchFamily="34" charset="0"/>
                <a:cs typeface="Arial" pitchFamily="34" charset="0"/>
              </a:rPr>
              <a:t>Les exceptions prévues par la loi (au moins en France) </a:t>
            </a:r>
            <a:r>
              <a:rPr lang="fr-FR" sz="1400" dirty="0" smtClean="0">
                <a:latin typeface="Arial" pitchFamily="34" charset="0"/>
                <a:cs typeface="Arial" pitchFamily="34" charset="0"/>
              </a:rPr>
              <a:t>ont permis </a:t>
            </a:r>
            <a:r>
              <a:rPr lang="fr-FR" sz="1400" dirty="0">
                <a:latin typeface="Arial" pitchFamily="34" charset="0"/>
                <a:cs typeface="Arial" pitchFamily="34" charset="0"/>
              </a:rPr>
              <a:t>à certaines organisations de modifier leur modèle économique qui reposait auparavant sur la vente de ces données.</a:t>
            </a:r>
            <a:endParaRPr lang="en-GB"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endParaRPr lang="en-US" sz="1400" dirty="0">
              <a:latin typeface="Arial" pitchFamily="34" charset="0"/>
              <a:cs typeface="Arial" pitchFamily="34" charset="0"/>
            </a:endParaRPr>
          </a:p>
          <a:p>
            <a:pPr marL="742950" lvl="1" indent="-285750">
              <a:spcAft>
                <a:spcPts val="600"/>
              </a:spcAft>
              <a:buClr>
                <a:srgbClr val="E87B1C"/>
              </a:buClr>
              <a:buSzPct val="105000"/>
              <a:buFont typeface="Symbol" panose="05050102010706020507" pitchFamily="18" charset="2"/>
              <a:buChar char="Þ"/>
            </a:pPr>
            <a:endParaRPr lang="en-GB" sz="1400" dirty="0">
              <a:latin typeface="Arial" pitchFamily="34" charset="0"/>
              <a:cs typeface="Arial" pitchFamily="34" charset="0"/>
            </a:endParaRPr>
          </a:p>
          <a:p>
            <a:pPr marL="285750" indent="-285750">
              <a:spcAft>
                <a:spcPts val="600"/>
              </a:spcAft>
              <a:buClr>
                <a:srgbClr val="E87B1C"/>
              </a:buClr>
              <a:buSzPct val="105000"/>
              <a:buFont typeface="Symbol" panose="05050102010706020507" pitchFamily="18" charset="2"/>
              <a:buChar char="Þ"/>
            </a:pPr>
            <a:endParaRPr lang="en-GB" sz="1400" dirty="0">
              <a:latin typeface="Arial" pitchFamily="34" charset="0"/>
              <a:cs typeface="Arial" pitchFamily="34" charset="0"/>
            </a:endParaRPr>
          </a:p>
        </p:txBody>
      </p:sp>
      <p:pic>
        <p:nvPicPr>
          <p:cNvPr id="18" name="Picture 2"/>
          <p:cNvPicPr>
            <a:picLocks noChangeAspect="1" noChangeArrowheads="1"/>
          </p:cNvPicPr>
          <p:nvPr>
            <p:custDataLst>
              <p:tags r:id="rId2"/>
            </p:custDataLst>
          </p:nvPr>
        </p:nvPicPr>
        <p:blipFill rotWithShape="1">
          <a:blip r:embed="rId4" cstate="hqprint">
            <a:extLst>
              <a:ext uri="{28A0092B-C50C-407E-A947-70E740481C1C}">
                <a14:useLocalDpi xmlns:a14="http://schemas.microsoft.com/office/drawing/2010/main" val="0"/>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50548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11</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486476" y="295564"/>
            <a:ext cx="7632386" cy="523220"/>
          </a:xfrm>
          <a:prstGeom prst="rect">
            <a:avLst/>
          </a:prstGeom>
          <a:noFill/>
        </p:spPr>
        <p:txBody>
          <a:bodyPr wrap="square" lIns="91440" tIns="45720" rIns="91440" bIns="45720" rtlCol="0" anchor="t">
            <a:spAutoFit/>
          </a:bodyPr>
          <a:lstStyle/>
          <a:p>
            <a:pPr>
              <a:spcAft>
                <a:spcPts val="600"/>
              </a:spcAft>
            </a:pPr>
            <a:r>
              <a:rPr lang="en-GB" sz="2800" b="1" dirty="0">
                <a:cs typeface="Arial"/>
              </a:rPr>
              <a:t>Merci</a:t>
            </a:r>
          </a:p>
        </p:txBody>
      </p:sp>
      <p:pic>
        <p:nvPicPr>
          <p:cNvPr id="8" name="Image 7"/>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6512" t="8179" r="40407" b="-3600"/>
          <a:stretch/>
        </p:blipFill>
        <p:spPr>
          <a:xfrm>
            <a:off x="0" y="0"/>
            <a:ext cx="2576945" cy="7147932"/>
          </a:xfrm>
          <a:prstGeom prst="rect">
            <a:avLst/>
          </a:prstGeom>
        </p:spPr>
      </p:pic>
      <p:pic>
        <p:nvPicPr>
          <p:cNvPr id="5" name="Imag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2022" y="963017"/>
            <a:ext cx="7859978" cy="5894983"/>
          </a:xfrm>
          <a:prstGeom prst="rect">
            <a:avLst/>
          </a:prstGeom>
        </p:spPr>
      </p:pic>
      <p:sp>
        <p:nvSpPr>
          <p:cNvPr id="9" name="ZoneTexte 8"/>
          <p:cNvSpPr txBox="1"/>
          <p:nvPr/>
        </p:nvSpPr>
        <p:spPr>
          <a:xfrm>
            <a:off x="4544060" y="3429360"/>
            <a:ext cx="1957587" cy="369332"/>
          </a:xfrm>
          <a:prstGeom prst="rect">
            <a:avLst/>
          </a:prstGeom>
          <a:noFill/>
        </p:spPr>
        <p:txBody>
          <a:bodyPr wrap="none" rtlCol="0">
            <a:spAutoFit/>
          </a:bodyPr>
          <a:lstStyle/>
          <a:p>
            <a:r>
              <a:rPr lang="fr-FR" dirty="0"/>
              <a:t>s.grellet@brgm.fr</a:t>
            </a:r>
          </a:p>
        </p:txBody>
      </p:sp>
    </p:spTree>
    <p:extLst>
      <p:ext uri="{BB962C8B-B14F-4D97-AF65-F5344CB8AC3E}">
        <p14:creationId xmlns:p14="http://schemas.microsoft.com/office/powerpoint/2010/main" val="2921959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12</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486476" y="295564"/>
            <a:ext cx="7632386" cy="523220"/>
          </a:xfrm>
          <a:prstGeom prst="rect">
            <a:avLst/>
          </a:prstGeom>
          <a:noFill/>
        </p:spPr>
        <p:txBody>
          <a:bodyPr wrap="square" lIns="91440" tIns="45720" rIns="91440" bIns="45720" rtlCol="0" anchor="t">
            <a:spAutoFit/>
          </a:bodyPr>
          <a:lstStyle/>
          <a:p>
            <a:pPr>
              <a:spcAft>
                <a:spcPts val="600"/>
              </a:spcAft>
            </a:pPr>
            <a:r>
              <a:rPr lang="en-GB" sz="2800" b="1" dirty="0">
                <a:cs typeface="Arial"/>
              </a:rPr>
              <a:t>Merci à</a:t>
            </a:r>
          </a:p>
        </p:txBody>
      </p:sp>
      <p:pic>
        <p:nvPicPr>
          <p:cNvPr id="8" name="Image 7"/>
          <p:cNvPicPr>
            <a:picLocks noChangeAspect="1"/>
          </p:cNvPicPr>
          <p:nvPr/>
        </p:nvPicPr>
        <p:blipFill rotWithShape="1">
          <a:blip r:embed="rId4" cstate="hq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6512" t="8179" r="40407" b="-3600"/>
          <a:stretch/>
        </p:blipFill>
        <p:spPr>
          <a:xfrm>
            <a:off x="0" y="0"/>
            <a:ext cx="2576945" cy="7147932"/>
          </a:xfrm>
          <a:prstGeom prst="rect">
            <a:avLst/>
          </a:prstGeom>
        </p:spPr>
      </p:pic>
      <p:pic>
        <p:nvPicPr>
          <p:cNvPr id="11" name="Picture 4" descr="Photo de profil de Hélène BRESSAN"/>
          <p:cNvPicPr>
            <a:picLocks noChangeAspect="1" noChangeArrowheads="1"/>
          </p:cNvPicPr>
          <p:nvPr/>
        </p:nvPicPr>
        <p:blipFill rotWithShape="1">
          <a:blip r:embed="rId6">
            <a:extLst>
              <a:ext uri="{28A0092B-C50C-407E-A947-70E740481C1C}">
                <a14:useLocalDpi xmlns:a14="http://schemas.microsoft.com/office/drawing/2010/main" val="0"/>
              </a:ext>
            </a:extLst>
          </a:blip>
          <a:srcRect l="9111" t="-16229" r="-9111" b="16229"/>
          <a:stretch/>
        </p:blipFill>
        <p:spPr bwMode="auto">
          <a:xfrm>
            <a:off x="2909670" y="1381048"/>
            <a:ext cx="2001838" cy="2001838"/>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AF36F51E-91A3-45C3-BFF0-33F7179F563F}"/>
              </a:ext>
            </a:extLst>
          </p:cNvPr>
          <p:cNvSpPr txBox="1">
            <a:spLocks/>
          </p:cNvSpPr>
          <p:nvPr/>
        </p:nvSpPr>
        <p:spPr>
          <a:xfrm>
            <a:off x="2753177" y="968012"/>
            <a:ext cx="4038600" cy="1036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dirty="0"/>
              <a:t>Hélène Bressan</a:t>
            </a:r>
          </a:p>
          <a:p>
            <a:pPr marL="0" indent="0">
              <a:buNone/>
            </a:pPr>
            <a:r>
              <a:rPr lang="en-GB" sz="2000" dirty="0">
                <a:hlinkClick r:id="rId7"/>
              </a:rPr>
              <a:t>h.bressan@brgm.fr</a:t>
            </a:r>
            <a:r>
              <a:rPr lang="en-GB" sz="2000" dirty="0"/>
              <a:t> </a:t>
            </a:r>
          </a:p>
        </p:txBody>
      </p:sp>
    </p:spTree>
    <p:extLst>
      <p:ext uri="{BB962C8B-B14F-4D97-AF65-F5344CB8AC3E}">
        <p14:creationId xmlns:p14="http://schemas.microsoft.com/office/powerpoint/2010/main" val="160866356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Search To Find Internet Magnifying · Free image on Pixabay"/>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9803401" y="775304"/>
            <a:ext cx="1452824" cy="1452824"/>
          </a:xfrm>
          <a:prstGeom prst="rect">
            <a:avLst/>
          </a:prstGeom>
        </p:spPr>
      </p:pic>
      <p:sp>
        <p:nvSpPr>
          <p:cNvPr id="2" name="Espace réservé du numéro de diapositive 1"/>
          <p:cNvSpPr>
            <a:spLocks noGrp="1"/>
          </p:cNvSpPr>
          <p:nvPr>
            <p:ph type="sldNum" sz="quarter" idx="4"/>
            <p:custDataLst>
              <p:tags r:id="rId1"/>
            </p:custDataLst>
          </p:nvPr>
        </p:nvSpPr>
        <p:spPr>
          <a:xfrm>
            <a:off x="4692653" y="6271707"/>
            <a:ext cx="2743200" cy="365125"/>
          </a:xfrm>
        </p:spPr>
        <p:txBody>
          <a:bodyPr/>
          <a:lstStyle/>
          <a:p>
            <a:pPr algn="ctr"/>
            <a:fld id="{F350894E-0509-424B-B937-9012733DE64A}" type="slidenum">
              <a:rPr lang="fr-FR" sz="1200" smtClean="0">
                <a:solidFill>
                  <a:schemeClr val="bg1">
                    <a:lumMod val="50000"/>
                  </a:schemeClr>
                </a:solidFill>
              </a:rPr>
              <a:pPr algn="ctr"/>
              <a:t>2</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286579" y="54879"/>
            <a:ext cx="7632386" cy="523220"/>
          </a:xfrm>
          <a:prstGeom prst="rect">
            <a:avLst/>
          </a:prstGeom>
          <a:noFill/>
        </p:spPr>
        <p:txBody>
          <a:bodyPr wrap="square" rtlCol="0" anchor="t">
            <a:spAutoFit/>
          </a:bodyPr>
          <a:lstStyle/>
          <a:p>
            <a:r>
              <a:rPr lang="fr-FR" sz="2800" b="1" dirty="0">
                <a:latin typeface="Arial"/>
                <a:cs typeface="Arial"/>
              </a:rPr>
              <a:t>Règles INSPIRE</a:t>
            </a:r>
            <a:endParaRPr lang="fr-FR" sz="28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custDataLst>
              <p:tags r:id="rId3"/>
            </p:custDataLst>
          </p:nvPr>
        </p:nvPicPr>
        <p:blipFill rotWithShape="1">
          <a:blip r:embed="rId7" cstate="screen">
            <a:extLst>
              <a:ext uri="{28A0092B-C50C-407E-A947-70E740481C1C}">
                <a14:useLocalDpi xmlns:a14="http://schemas.microsoft.com/office/drawing/2010/main"/>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p:cNvSpPr txBox="1"/>
          <p:nvPr/>
        </p:nvSpPr>
        <p:spPr>
          <a:xfrm rot="291188">
            <a:off x="6250226" y="218998"/>
            <a:ext cx="4582154" cy="646331"/>
          </a:xfrm>
          <a:prstGeom prst="rect">
            <a:avLst/>
          </a:prstGeom>
          <a:solidFill>
            <a:schemeClr val="accent4">
              <a:lumMod val="20000"/>
              <a:lumOff val="80000"/>
            </a:schemeClr>
          </a:solidFill>
        </p:spPr>
        <p:txBody>
          <a:bodyPr wrap="square" rtlCol="0">
            <a:spAutoFit/>
          </a:bodyPr>
          <a:lstStyle/>
          <a:p>
            <a:pPr algn="ctr"/>
            <a:r>
              <a:rPr lang="fr-FR" dirty="0"/>
              <a:t>S’appliquent aux données géographiques mais aussi données d’observation</a:t>
            </a:r>
          </a:p>
        </p:txBody>
      </p:sp>
      <p:sp>
        <p:nvSpPr>
          <p:cNvPr id="9" name="Rectangle 8"/>
          <p:cNvSpPr/>
          <p:nvPr/>
        </p:nvSpPr>
        <p:spPr>
          <a:xfrm>
            <a:off x="2504123" y="713419"/>
            <a:ext cx="7120257" cy="1400634"/>
          </a:xfrm>
          <a:prstGeom prst="rect">
            <a:avLst/>
          </a:prstGeom>
        </p:spPr>
        <p:txBody>
          <a:bodyPr wrap="square">
            <a:normAutofit/>
          </a:bodyPr>
          <a:lstStyle/>
          <a:p>
            <a:r>
              <a:rPr lang="fr-FR" b="1" dirty="0" err="1">
                <a:solidFill>
                  <a:schemeClr val="tx1">
                    <a:lumMod val="95000"/>
                    <a:lumOff val="5000"/>
                  </a:schemeClr>
                </a:solidFill>
              </a:rPr>
              <a:t>Discovery</a:t>
            </a:r>
            <a:r>
              <a:rPr lang="fr-FR" b="1" dirty="0">
                <a:solidFill>
                  <a:schemeClr val="tx1">
                    <a:lumMod val="95000"/>
                    <a:lumOff val="5000"/>
                  </a:schemeClr>
                </a:solidFill>
              </a:rPr>
              <a:t> : Services de recherche </a:t>
            </a:r>
          </a:p>
          <a:p>
            <a:pPr marL="342900" indent="-342900" algn="just">
              <a:buClr>
                <a:schemeClr val="accent2">
                  <a:lumMod val="75000"/>
                </a:schemeClr>
              </a:buClr>
              <a:buFont typeface="Arial" panose="020B0604020202020204" pitchFamily="34" charset="0"/>
              <a:buChar char="•"/>
            </a:pPr>
            <a:r>
              <a:rPr lang="fr-FR" sz="1500" dirty="0"/>
              <a:t>Catalogues en ligne répertoriant les métadonnées et équipés d’un moteur de recherche, permettant d’identifier des données en fonction de divers critères (thème, mots-clefs, situation géographique, producteur…)</a:t>
            </a: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dirty="0">
              <a:solidFill>
                <a:schemeClr val="tx1">
                  <a:lumMod val="95000"/>
                  <a:lumOff val="5000"/>
                </a:schemeClr>
              </a:solidFill>
            </a:endParaRPr>
          </a:p>
        </p:txBody>
      </p:sp>
      <p:sp>
        <p:nvSpPr>
          <p:cNvPr id="10" name="Rectangle 9"/>
          <p:cNvSpPr/>
          <p:nvPr/>
        </p:nvSpPr>
        <p:spPr>
          <a:xfrm>
            <a:off x="2504122" y="1939962"/>
            <a:ext cx="7120257" cy="664812"/>
          </a:xfrm>
          <a:prstGeom prst="rect">
            <a:avLst/>
          </a:prstGeom>
        </p:spPr>
        <p:txBody>
          <a:bodyPr wrap="square">
            <a:normAutofit/>
          </a:bodyPr>
          <a:lstStyle/>
          <a:p>
            <a:r>
              <a:rPr lang="fr-FR" b="1" dirty="0" err="1">
                <a:solidFill>
                  <a:schemeClr val="tx1">
                    <a:lumMod val="95000"/>
                    <a:lumOff val="5000"/>
                  </a:schemeClr>
                </a:solidFill>
              </a:rPr>
              <a:t>View</a:t>
            </a:r>
            <a:r>
              <a:rPr lang="fr-FR" b="1" dirty="0">
                <a:solidFill>
                  <a:schemeClr val="tx1">
                    <a:lumMod val="95000"/>
                    <a:lumOff val="5000"/>
                  </a:schemeClr>
                </a:solidFill>
              </a:rPr>
              <a:t> : Services de consultation</a:t>
            </a:r>
            <a:endParaRPr lang="fr-FR"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500" dirty="0"/>
              <a:t>Services permettant de visualiser en ligne les données, à l’écran</a:t>
            </a: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dirty="0">
              <a:solidFill>
                <a:schemeClr val="tx1">
                  <a:lumMod val="95000"/>
                  <a:lumOff val="5000"/>
                </a:schemeClr>
              </a:solidFill>
            </a:endParaRPr>
          </a:p>
        </p:txBody>
      </p:sp>
      <p:sp>
        <p:nvSpPr>
          <p:cNvPr id="11" name="Rectangle 10"/>
          <p:cNvSpPr/>
          <p:nvPr/>
        </p:nvSpPr>
        <p:spPr>
          <a:xfrm>
            <a:off x="2459348" y="2781897"/>
            <a:ext cx="7120257" cy="975224"/>
          </a:xfrm>
          <a:prstGeom prst="rect">
            <a:avLst/>
          </a:prstGeom>
        </p:spPr>
        <p:txBody>
          <a:bodyPr wrap="square">
            <a:normAutofit/>
          </a:bodyPr>
          <a:lstStyle/>
          <a:p>
            <a:r>
              <a:rPr lang="fr-FR" b="1" dirty="0" err="1">
                <a:solidFill>
                  <a:schemeClr val="tx1">
                    <a:lumMod val="95000"/>
                    <a:lumOff val="5000"/>
                  </a:schemeClr>
                </a:solidFill>
              </a:rPr>
              <a:t>Download</a:t>
            </a:r>
            <a:r>
              <a:rPr lang="fr-FR" b="1" dirty="0">
                <a:solidFill>
                  <a:schemeClr val="tx1">
                    <a:lumMod val="95000"/>
                    <a:lumOff val="5000"/>
                  </a:schemeClr>
                </a:solidFill>
              </a:rPr>
              <a:t> : Services de téléchargement</a:t>
            </a:r>
          </a:p>
          <a:p>
            <a:pPr marL="342900" indent="-342900" algn="just">
              <a:buClr>
                <a:schemeClr val="accent2">
                  <a:lumMod val="75000"/>
                </a:schemeClr>
              </a:buClr>
              <a:buFont typeface="Arial" panose="020B0604020202020204" pitchFamily="34" charset="0"/>
              <a:buChar char="•"/>
            </a:pPr>
            <a:r>
              <a:rPr lang="fr-FR" sz="1500" dirty="0"/>
              <a:t>Service permettant de récupérer les données elles-mêmes, pour pouvoir les traiter et les réutiliser</a:t>
            </a: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dirty="0">
              <a:solidFill>
                <a:schemeClr val="tx1">
                  <a:lumMod val="95000"/>
                  <a:lumOff val="5000"/>
                </a:schemeClr>
              </a:solidFill>
            </a:endParaRPr>
          </a:p>
        </p:txBody>
      </p:sp>
      <p:grpSp>
        <p:nvGrpSpPr>
          <p:cNvPr id="12" name="Groupe 11"/>
          <p:cNvGrpSpPr/>
          <p:nvPr/>
        </p:nvGrpSpPr>
        <p:grpSpPr>
          <a:xfrm>
            <a:off x="9624381" y="2710359"/>
            <a:ext cx="1302688" cy="1287231"/>
            <a:chOff x="10741688" y="4933014"/>
            <a:chExt cx="1604276" cy="1604276"/>
          </a:xfrm>
        </p:grpSpPr>
        <p:pic>
          <p:nvPicPr>
            <p:cNvPr id="13" name="Image 12" descr="Männchen 3D Model Freigestellt - Kostenloses Bild auf Pixabay"/>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41688" y="4933014"/>
              <a:ext cx="1604276" cy="1604276"/>
            </a:xfrm>
            <a:prstGeom prst="rect">
              <a:avLst/>
            </a:prstGeom>
          </p:spPr>
        </p:pic>
        <p:pic>
          <p:nvPicPr>
            <p:cNvPr id="14" name="Image 13"/>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foregroundMark x1="43119" y1="26250" x2="43119" y2="26250"/>
                          <a14:foregroundMark x1="70642" y1="23750" x2="70642" y2="23750"/>
                          <a14:foregroundMark x1="77982" y1="43750" x2="77982" y2="43750"/>
                          <a14:foregroundMark x1="73394" y1="76250" x2="73394" y2="76250"/>
                          <a14:foregroundMark x1="44037" y1="76250" x2="44037" y2="76250"/>
                        </a14:backgroundRemoval>
                      </a14:imgEffect>
                    </a14:imgLayer>
                  </a14:imgProps>
                </a:ext>
                <a:ext uri="{28A0092B-C50C-407E-A947-70E740481C1C}">
                  <a14:useLocalDpi xmlns:a14="http://schemas.microsoft.com/office/drawing/2010/main"/>
                </a:ext>
              </a:extLst>
            </a:blip>
            <a:stretch>
              <a:fillRect/>
            </a:stretch>
          </p:blipFill>
          <p:spPr>
            <a:xfrm>
              <a:off x="10851971" y="5245974"/>
              <a:ext cx="691855" cy="507783"/>
            </a:xfrm>
            <a:prstGeom prst="rect">
              <a:avLst/>
            </a:prstGeom>
          </p:spPr>
        </p:pic>
      </p:grpSp>
      <p:grpSp>
        <p:nvGrpSpPr>
          <p:cNvPr id="17" name="Groupe 16"/>
          <p:cNvGrpSpPr/>
          <p:nvPr/>
        </p:nvGrpSpPr>
        <p:grpSpPr>
          <a:xfrm>
            <a:off x="8697507" y="1953341"/>
            <a:ext cx="1105894" cy="1287231"/>
            <a:chOff x="10727334" y="2207099"/>
            <a:chExt cx="1105894" cy="1287231"/>
          </a:xfrm>
        </p:grpSpPr>
        <p:pic>
          <p:nvPicPr>
            <p:cNvPr id="18" name="Image 17" descr="Männchen 3D Model Freigestellt - Kostenloses Bild auf Pixabay"/>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flipH="1">
              <a:off x="10727334" y="2207099"/>
              <a:ext cx="1105894" cy="1287231"/>
            </a:xfrm>
            <a:prstGeom prst="rect">
              <a:avLst/>
            </a:prstGeom>
          </p:spPr>
        </p:pic>
        <p:pic>
          <p:nvPicPr>
            <p:cNvPr id="19" name="Image 18"/>
            <p:cNvPicPr>
              <a:picLocks noChangeAspect="1"/>
            </p:cNvPicPr>
            <p:nvPr/>
          </p:nvPicPr>
          <p:blipFill>
            <a:blip r:embed="rId12" cstate="screen">
              <a:extLst>
                <a:ext uri="{BEBA8EAE-BF5A-486C-A8C5-ECC9F3942E4B}">
                  <a14:imgProps xmlns:a14="http://schemas.microsoft.com/office/drawing/2010/main">
                    <a14:imgLayer r:embed="rId13">
                      <a14:imgEffect>
                        <a14:backgroundRemoval t="10000" b="100000" l="9890" r="100000"/>
                      </a14:imgEffect>
                    </a14:imgLayer>
                  </a14:imgProps>
                </a:ext>
                <a:ext uri="{28A0092B-C50C-407E-A947-70E740481C1C}">
                  <a14:useLocalDpi xmlns:a14="http://schemas.microsoft.com/office/drawing/2010/main"/>
                </a:ext>
              </a:extLst>
            </a:blip>
            <a:stretch>
              <a:fillRect/>
            </a:stretch>
          </p:blipFill>
          <p:spPr>
            <a:xfrm>
              <a:off x="11059642" y="2375047"/>
              <a:ext cx="441278" cy="484921"/>
            </a:xfrm>
            <a:prstGeom prst="rect">
              <a:avLst/>
            </a:prstGeom>
          </p:spPr>
        </p:pic>
      </p:grpSp>
      <p:pic>
        <p:nvPicPr>
          <p:cNvPr id="16" name="Image 15" descr="Zahnrad Teamwork Motor · Kostenloses Bild auf Pixabay"/>
          <p:cNvPicPr>
            <a:picLocks noChangeAspect="1"/>
          </p:cNvPicPr>
          <p:nvPr/>
        </p:nvPicPr>
        <p:blipFill>
          <a:blip r:embed="rId14" cstate="screen">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10373420" y="4422387"/>
            <a:ext cx="1396926" cy="1396926"/>
          </a:xfrm>
          <a:prstGeom prst="rect">
            <a:avLst/>
          </a:prstGeom>
        </p:spPr>
      </p:pic>
      <p:sp>
        <p:nvSpPr>
          <p:cNvPr id="6" name="Rectangle 5"/>
          <p:cNvSpPr/>
          <p:nvPr/>
        </p:nvSpPr>
        <p:spPr>
          <a:xfrm>
            <a:off x="2331355" y="3908416"/>
            <a:ext cx="8042065" cy="2677656"/>
          </a:xfrm>
          <a:prstGeom prst="rect">
            <a:avLst/>
          </a:prstGeom>
          <a:solidFill>
            <a:schemeClr val="accent4">
              <a:lumMod val="20000"/>
              <a:lumOff val="80000"/>
            </a:schemeClr>
          </a:solidFill>
        </p:spPr>
        <p:txBody>
          <a:bodyPr wrap="square">
            <a:spAutoFit/>
          </a:bodyPr>
          <a:lstStyle/>
          <a:p>
            <a:pPr algn="just"/>
            <a:r>
              <a:rPr lang="fr-FR" sz="1600" dirty="0">
                <a:solidFill>
                  <a:schemeClr val="tx1">
                    <a:lumMod val="95000"/>
                    <a:lumOff val="5000"/>
                  </a:schemeClr>
                </a:solidFill>
              </a:rPr>
              <a:t>Pour que les données puissent être </a:t>
            </a:r>
            <a:r>
              <a:rPr lang="fr-FR" sz="1600" b="1" dirty="0">
                <a:solidFill>
                  <a:schemeClr val="tx1">
                    <a:lumMod val="95000"/>
                    <a:lumOff val="5000"/>
                  </a:schemeClr>
                </a:solidFill>
              </a:rPr>
              <a:t>publiées et échangées, comprises et réutilisées par les humains ET les machines</a:t>
            </a:r>
            <a:r>
              <a:rPr lang="fr-FR" sz="1600" dirty="0">
                <a:solidFill>
                  <a:schemeClr val="tx1">
                    <a:lumMod val="95000"/>
                    <a:lumOff val="5000"/>
                  </a:schemeClr>
                </a:solidFill>
              </a:rPr>
              <a:t>, il est nécessaire qu’elles respectent des </a:t>
            </a:r>
            <a:r>
              <a:rPr lang="fr-FR" sz="1600" b="1" dirty="0">
                <a:solidFill>
                  <a:schemeClr val="tx1">
                    <a:lumMod val="95000"/>
                    <a:lumOff val="5000"/>
                  </a:schemeClr>
                </a:solidFill>
              </a:rPr>
              <a:t>règles d’interopérabilité et utilisant des standards</a:t>
            </a:r>
            <a:r>
              <a:rPr lang="fr-FR" sz="1600" dirty="0">
                <a:solidFill>
                  <a:schemeClr val="tx1">
                    <a:lumMod val="95000"/>
                    <a:lumOff val="5000"/>
                  </a:schemeClr>
                </a:solidFill>
              </a:rPr>
              <a:t>, notamment : </a:t>
            </a:r>
          </a:p>
          <a:p>
            <a:pPr marL="342900" indent="-342900" algn="just">
              <a:buClr>
                <a:schemeClr val="accent2">
                  <a:lumMod val="75000"/>
                </a:schemeClr>
              </a:buClr>
              <a:buFont typeface="Arial" panose="020B0604020202020204" pitchFamily="34" charset="0"/>
              <a:buChar char="•"/>
            </a:pPr>
            <a:r>
              <a:rPr lang="fr-FR" sz="1500" b="1" dirty="0"/>
              <a:t>Sémantique</a:t>
            </a:r>
            <a:r>
              <a:rPr lang="fr-FR" sz="1500" dirty="0"/>
              <a:t> : définir, grâce à un modèle de données, le sens, le contenu et la structuration des données. </a:t>
            </a:r>
          </a:p>
          <a:p>
            <a:pPr marL="342900" indent="-342900" algn="just">
              <a:buClr>
                <a:schemeClr val="accent2">
                  <a:lumMod val="75000"/>
                </a:schemeClr>
              </a:buClr>
              <a:buFont typeface="Arial" panose="020B0604020202020204" pitchFamily="34" charset="0"/>
              <a:buChar char="•"/>
            </a:pPr>
            <a:r>
              <a:rPr lang="fr-FR" sz="1500" b="1" dirty="0"/>
              <a:t>Technique </a:t>
            </a:r>
            <a:r>
              <a:rPr lang="fr-FR" sz="1500" dirty="0"/>
              <a:t>: utiliser les services web / API reconnus par INSPIRE (services en réseau) et pour lesquels des recommandations (‘guidelines’) ont été définie avec la communauté</a:t>
            </a:r>
            <a:endParaRPr lang="fr-FR" sz="1500" b="1" dirty="0"/>
          </a:p>
          <a:p>
            <a:pPr marL="342900" indent="-342900" algn="just">
              <a:buClr>
                <a:schemeClr val="accent2">
                  <a:lumMod val="75000"/>
                </a:schemeClr>
              </a:buClr>
              <a:buFont typeface="Arial" panose="020B0604020202020204" pitchFamily="34" charset="0"/>
              <a:buChar char="•"/>
            </a:pPr>
            <a:r>
              <a:rPr lang="fr-FR" sz="1500" b="1" dirty="0"/>
              <a:t>Géographique</a:t>
            </a:r>
            <a:r>
              <a:rPr lang="fr-FR" sz="1500" dirty="0"/>
              <a:t> : présenter les données dans le système géodésique RGF93 .</a:t>
            </a:r>
          </a:p>
          <a:p>
            <a:pPr algn="just">
              <a:buClr>
                <a:schemeClr val="accent2">
                  <a:lumMod val="75000"/>
                </a:schemeClr>
              </a:buClr>
            </a:pPr>
            <a:endParaRPr lang="fr-FR" sz="1500" dirty="0"/>
          </a:p>
          <a:p>
            <a:pPr algn="just">
              <a:buClr>
                <a:schemeClr val="accent2">
                  <a:lumMod val="75000"/>
                </a:schemeClr>
              </a:buClr>
            </a:pPr>
            <a:r>
              <a:rPr lang="fr-FR" sz="1500" dirty="0"/>
              <a:t>INSPIRE : s’Inscrit dans une dynamique de réutilisation des normes ISO 191xxx et des spécifications OGC</a:t>
            </a:r>
          </a:p>
        </p:txBody>
      </p:sp>
      <p:pic>
        <p:nvPicPr>
          <p:cNvPr id="3" name="Image 2"/>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Lst>
          </a:blip>
          <a:stretch>
            <a:fillRect/>
          </a:stretch>
        </p:blipFill>
        <p:spPr>
          <a:xfrm rot="4060985">
            <a:off x="10250049" y="-427159"/>
            <a:ext cx="2478096" cy="2072589"/>
          </a:xfrm>
          <a:prstGeom prst="rect">
            <a:avLst/>
          </a:prstGeom>
        </p:spPr>
      </p:pic>
      <p:sp>
        <p:nvSpPr>
          <p:cNvPr id="20" name="ZoneTexte 19"/>
          <p:cNvSpPr txBox="1"/>
          <p:nvPr/>
        </p:nvSpPr>
        <p:spPr>
          <a:xfrm>
            <a:off x="5198130" y="6568090"/>
            <a:ext cx="5125121" cy="338554"/>
          </a:xfrm>
          <a:prstGeom prst="rect">
            <a:avLst/>
          </a:prstGeom>
          <a:noFill/>
        </p:spPr>
        <p:txBody>
          <a:bodyPr wrap="none" rtlCol="0">
            <a:spAutoFit/>
          </a:bodyPr>
          <a:lstStyle/>
          <a:p>
            <a:r>
              <a:rPr lang="fr-FR" sz="1600" dirty="0"/>
              <a:t>* </a:t>
            </a:r>
            <a:r>
              <a:rPr lang="fr-FR" sz="1600" dirty="0">
                <a:hlinkClick r:id="rId18"/>
              </a:rPr>
              <a:t>https://inspire.ec.europa.eu/data-specifications/2892</a:t>
            </a:r>
            <a:r>
              <a:rPr lang="fr-FR" sz="1600" dirty="0"/>
              <a:t> </a:t>
            </a:r>
          </a:p>
        </p:txBody>
      </p:sp>
    </p:spTree>
    <p:extLst>
      <p:ext uri="{BB962C8B-B14F-4D97-AF65-F5344CB8AC3E}">
        <p14:creationId xmlns:p14="http://schemas.microsoft.com/office/powerpoint/2010/main" val="1746864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Search To Find Internet Magnifying · Free image on Pixabay"/>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10369053" y="610431"/>
            <a:ext cx="1452824" cy="1452824"/>
          </a:xfrm>
          <a:prstGeom prst="rect">
            <a:avLst/>
          </a:prstGeom>
        </p:spPr>
      </p:pic>
      <p:sp>
        <p:nvSpPr>
          <p:cNvPr id="2" name="Espace réservé du numéro de diapositive 1"/>
          <p:cNvSpPr>
            <a:spLocks noGrp="1"/>
          </p:cNvSpPr>
          <p:nvPr>
            <p:ph type="sldNum" sz="quarter" idx="4"/>
            <p:custDataLst>
              <p:tags r:id="rId1"/>
            </p:custDataLst>
          </p:nvPr>
        </p:nvSpPr>
        <p:spPr>
          <a:xfrm>
            <a:off x="4692653" y="6271707"/>
            <a:ext cx="2743200" cy="365125"/>
          </a:xfrm>
        </p:spPr>
        <p:txBody>
          <a:bodyPr/>
          <a:lstStyle/>
          <a:p>
            <a:pPr algn="ctr"/>
            <a:fld id="{F350894E-0509-424B-B937-9012733DE64A}" type="slidenum">
              <a:rPr lang="fr-FR" sz="1200" smtClean="0">
                <a:solidFill>
                  <a:schemeClr val="bg1">
                    <a:lumMod val="50000"/>
                  </a:schemeClr>
                </a:solidFill>
              </a:rPr>
              <a:pPr algn="ctr"/>
              <a:t>3</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286579" y="54879"/>
            <a:ext cx="7632386" cy="523220"/>
          </a:xfrm>
          <a:prstGeom prst="rect">
            <a:avLst/>
          </a:prstGeom>
          <a:noFill/>
        </p:spPr>
        <p:txBody>
          <a:bodyPr wrap="square" rtlCol="0" anchor="t">
            <a:spAutoFit/>
          </a:bodyPr>
          <a:lstStyle/>
          <a:p>
            <a:r>
              <a:rPr lang="fr-FR" sz="2800" b="1" dirty="0">
                <a:latin typeface="Arial"/>
                <a:cs typeface="Arial"/>
              </a:rPr>
              <a:t>Principes FAIR</a:t>
            </a:r>
            <a:endParaRPr lang="fr-FR" sz="28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custDataLst>
              <p:tags r:id="rId3"/>
            </p:custDataLst>
          </p:nvPr>
        </p:nvPicPr>
        <p:blipFill rotWithShape="1">
          <a:blip r:embed="rId7" cstate="screen">
            <a:extLst>
              <a:ext uri="{28A0092B-C50C-407E-A947-70E740481C1C}">
                <a14:useLocalDpi xmlns:a14="http://schemas.microsoft.com/office/drawing/2010/main"/>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87899" y="606186"/>
            <a:ext cx="7842281" cy="1400634"/>
          </a:xfrm>
          <a:prstGeom prst="rect">
            <a:avLst/>
          </a:prstGeom>
        </p:spPr>
        <p:txBody>
          <a:bodyPr wrap="square">
            <a:normAutofit/>
          </a:bodyPr>
          <a:lstStyle/>
          <a:p>
            <a:r>
              <a:rPr lang="fr-FR" sz="1400" b="1" dirty="0" err="1">
                <a:solidFill>
                  <a:schemeClr val="tx1">
                    <a:lumMod val="95000"/>
                    <a:lumOff val="5000"/>
                  </a:schemeClr>
                </a:solidFill>
              </a:rPr>
              <a:t>Findable</a:t>
            </a:r>
            <a:r>
              <a:rPr lang="fr-FR" sz="1400" b="1" dirty="0">
                <a:solidFill>
                  <a:schemeClr val="tx1">
                    <a:lumMod val="95000"/>
                    <a:lumOff val="5000"/>
                  </a:schemeClr>
                </a:solidFill>
              </a:rPr>
              <a:t> : facile à trouver pour les humains ET les machines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F1 : Données et métadonnées ont un identifiant unique et pérenne</a:t>
            </a:r>
          </a:p>
          <a:p>
            <a:pPr marL="342900" indent="-342900" algn="just">
              <a:buClr>
                <a:schemeClr val="accent2">
                  <a:lumMod val="75000"/>
                </a:schemeClr>
              </a:buClr>
              <a:buFont typeface="Arial" panose="020B0604020202020204" pitchFamily="34" charset="0"/>
              <a:buChar char="•"/>
            </a:pPr>
            <a:r>
              <a:rPr lang="fr-FR" sz="1400" dirty="0"/>
              <a:t>F2 : Données décrites par des métadonnées riches</a:t>
            </a:r>
          </a:p>
          <a:p>
            <a:pPr marL="342900" indent="-342900">
              <a:buClr>
                <a:schemeClr val="accent2">
                  <a:lumMod val="75000"/>
                </a:schemeClr>
              </a:buClr>
              <a:buFont typeface="Arial" panose="020B0604020202020204" pitchFamily="34" charset="0"/>
              <a:buChar char="•"/>
            </a:pPr>
            <a:r>
              <a:rPr lang="fr-FR" sz="1400" dirty="0"/>
              <a:t>F3 : Données et métadonnées enregistrées ou indexées dans un dispositif permettant de les rechercher</a:t>
            </a:r>
          </a:p>
          <a:p>
            <a:pPr marL="342900" indent="-342900" algn="just">
              <a:buClr>
                <a:schemeClr val="accent2">
                  <a:lumMod val="75000"/>
                </a:schemeClr>
              </a:buClr>
              <a:buFont typeface="Arial" panose="020B0604020202020204" pitchFamily="34" charset="0"/>
              <a:buChar char="•"/>
            </a:pPr>
            <a:r>
              <a:rPr lang="fr-FR" sz="1400" dirty="0"/>
              <a:t>F4 : Métadonnées contiennent l’identifiant unique et pérenne des données</a:t>
            </a:r>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dirty="0">
              <a:solidFill>
                <a:schemeClr val="tx1">
                  <a:lumMod val="95000"/>
                  <a:lumOff val="5000"/>
                </a:schemeClr>
              </a:solidFill>
            </a:endParaRPr>
          </a:p>
        </p:txBody>
      </p:sp>
      <p:sp>
        <p:nvSpPr>
          <p:cNvPr id="9" name="Rectangle 8"/>
          <p:cNvSpPr/>
          <p:nvPr/>
        </p:nvSpPr>
        <p:spPr>
          <a:xfrm>
            <a:off x="2280041" y="576781"/>
            <a:ext cx="607860"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F</a:t>
            </a:r>
          </a:p>
        </p:txBody>
      </p:sp>
      <p:sp>
        <p:nvSpPr>
          <p:cNvPr id="10" name="Rectangle 9"/>
          <p:cNvSpPr/>
          <p:nvPr/>
        </p:nvSpPr>
        <p:spPr>
          <a:xfrm>
            <a:off x="2253027" y="1978098"/>
            <a:ext cx="684803"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A</a:t>
            </a:r>
          </a:p>
        </p:txBody>
      </p:sp>
      <p:sp>
        <p:nvSpPr>
          <p:cNvPr id="11" name="Rectangle 10"/>
          <p:cNvSpPr/>
          <p:nvPr/>
        </p:nvSpPr>
        <p:spPr>
          <a:xfrm>
            <a:off x="2390537" y="3341060"/>
            <a:ext cx="377026"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I</a:t>
            </a:r>
          </a:p>
        </p:txBody>
      </p:sp>
      <p:sp>
        <p:nvSpPr>
          <p:cNvPr id="13" name="Rectangle 12"/>
          <p:cNvSpPr/>
          <p:nvPr/>
        </p:nvSpPr>
        <p:spPr>
          <a:xfrm>
            <a:off x="2280041" y="4850188"/>
            <a:ext cx="684803"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R</a:t>
            </a:r>
          </a:p>
        </p:txBody>
      </p:sp>
      <p:sp>
        <p:nvSpPr>
          <p:cNvPr id="14" name="Rectangle 13"/>
          <p:cNvSpPr/>
          <p:nvPr/>
        </p:nvSpPr>
        <p:spPr>
          <a:xfrm>
            <a:off x="2899158" y="2069278"/>
            <a:ext cx="7962618" cy="1387355"/>
          </a:xfrm>
          <a:prstGeom prst="rect">
            <a:avLst/>
          </a:prstGeom>
        </p:spPr>
        <p:txBody>
          <a:bodyPr wrap="square">
            <a:normAutofit fontScale="77500" lnSpcReduction="20000"/>
          </a:bodyPr>
          <a:lstStyle/>
          <a:p>
            <a:r>
              <a:rPr lang="fr-FR" b="1" dirty="0">
                <a:solidFill>
                  <a:schemeClr val="tx1">
                    <a:lumMod val="95000"/>
                    <a:lumOff val="5000"/>
                  </a:schemeClr>
                </a:solidFill>
              </a:rPr>
              <a:t>Accessible : une fois les données trouvées, l’utilisateur doit savoir comment y accéder</a:t>
            </a:r>
            <a:endParaRPr lang="fr-FR"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dirty="0"/>
              <a:t>A1 : Données et métadonnées accessibles par leur identifiants via un protocole standard</a:t>
            </a:r>
          </a:p>
          <a:p>
            <a:pPr marL="800100" lvl="1" indent="-342900" algn="just">
              <a:buClr>
                <a:schemeClr val="accent2">
                  <a:lumMod val="75000"/>
                </a:schemeClr>
              </a:buClr>
              <a:buFont typeface="Arial" panose="020B0604020202020204" pitchFamily="34" charset="0"/>
              <a:buChar char="•"/>
            </a:pPr>
            <a:r>
              <a:rPr lang="fr-FR" dirty="0"/>
              <a:t>A1.1 : Le protocole utilisé est ouvert, libre et peut-être implémenté de manière universelle</a:t>
            </a:r>
          </a:p>
          <a:p>
            <a:pPr marL="800100" lvl="1" indent="-342900" algn="just">
              <a:buClr>
                <a:schemeClr val="accent2">
                  <a:lumMod val="75000"/>
                </a:schemeClr>
              </a:buClr>
              <a:buFont typeface="Arial" panose="020B0604020202020204" pitchFamily="34" charset="0"/>
              <a:buChar char="•"/>
            </a:pPr>
            <a:r>
              <a:rPr lang="fr-FR" dirty="0"/>
              <a:t>A1.2 : Le protocole peut gérer des procédures d’authentification et d’autorisation si nécessaire</a:t>
            </a:r>
          </a:p>
          <a:p>
            <a:pPr marL="342900" indent="-342900" algn="just">
              <a:buClr>
                <a:schemeClr val="accent2">
                  <a:lumMod val="75000"/>
                </a:schemeClr>
              </a:buClr>
              <a:buFont typeface="Arial" panose="020B0604020202020204" pitchFamily="34" charset="0"/>
              <a:buChar char="•"/>
            </a:pPr>
            <a:r>
              <a:rPr lang="fr-FR" dirty="0"/>
              <a:t>A2 : Métadonnées accessibles même si les données ne sont plus disponibles</a:t>
            </a:r>
          </a:p>
          <a:p>
            <a:pPr marL="342900" indent="-342900" algn="just">
              <a:buClr>
                <a:schemeClr val="accent1"/>
              </a:buClr>
              <a:buFont typeface="Wingdings" panose="05000000000000000000" pitchFamily="2" charset="2"/>
              <a:buChar char="q"/>
            </a:pPr>
            <a:endParaRPr lang="fr-FR" dirty="0"/>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dirty="0">
              <a:solidFill>
                <a:schemeClr val="tx1">
                  <a:lumMod val="95000"/>
                  <a:lumOff val="5000"/>
                </a:schemeClr>
              </a:solidFill>
            </a:endParaRPr>
          </a:p>
        </p:txBody>
      </p:sp>
      <p:sp>
        <p:nvSpPr>
          <p:cNvPr id="15" name="Rectangle 14"/>
          <p:cNvSpPr/>
          <p:nvPr/>
        </p:nvSpPr>
        <p:spPr>
          <a:xfrm>
            <a:off x="2843172" y="3284295"/>
            <a:ext cx="7887009" cy="1491548"/>
          </a:xfrm>
          <a:prstGeom prst="rect">
            <a:avLst/>
          </a:prstGeom>
        </p:spPr>
        <p:txBody>
          <a:bodyPr wrap="square">
            <a:noAutofit/>
          </a:bodyPr>
          <a:lstStyle/>
          <a:p>
            <a:r>
              <a:rPr lang="fr-FR" sz="1400" b="1" dirty="0" err="1">
                <a:solidFill>
                  <a:schemeClr val="tx1">
                    <a:lumMod val="95000"/>
                    <a:lumOff val="5000"/>
                  </a:schemeClr>
                </a:solidFill>
              </a:rPr>
              <a:t>Interoperable</a:t>
            </a:r>
            <a:r>
              <a:rPr lang="fr-FR" sz="1400" b="1" dirty="0">
                <a:solidFill>
                  <a:schemeClr val="tx1">
                    <a:lumMod val="95000"/>
                    <a:lumOff val="5000"/>
                  </a:schemeClr>
                </a:solidFill>
              </a:rPr>
              <a:t> : les données sont interopérables, intégration avec d’autres données, interopérabilité avec des applications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I1 : Données et métadonnées utilisant un langage formel, accessible, partagé et largement applicable pour la représentation des connaissances</a:t>
            </a:r>
          </a:p>
          <a:p>
            <a:pPr marL="342900" indent="-342900" algn="just">
              <a:buClr>
                <a:schemeClr val="accent2">
                  <a:lumMod val="75000"/>
                </a:schemeClr>
              </a:buClr>
              <a:buFont typeface="Arial" panose="020B0604020202020204" pitchFamily="34" charset="0"/>
              <a:buChar char="•"/>
            </a:pPr>
            <a:r>
              <a:rPr lang="fr-FR" sz="1400" dirty="0"/>
              <a:t>I2 : Données et métadonnées utilisant des vocabulaires suivant eux-mêmes les principes FAIR</a:t>
            </a:r>
          </a:p>
          <a:p>
            <a:pPr marL="342900" indent="-342900" algn="just">
              <a:buClr>
                <a:schemeClr val="accent2">
                  <a:lumMod val="75000"/>
                </a:schemeClr>
              </a:buClr>
              <a:buFont typeface="Arial" panose="020B0604020202020204" pitchFamily="34" charset="0"/>
              <a:buChar char="•"/>
            </a:pPr>
            <a:r>
              <a:rPr lang="fr-FR" sz="1400" dirty="0"/>
              <a:t>I3 : Données et métadonnées contenant des liens vers d’autres (méta)données</a:t>
            </a:r>
          </a:p>
          <a:p>
            <a:pPr marL="342900" indent="-342900" algn="just">
              <a:buClr>
                <a:schemeClr val="accent1"/>
              </a:buClr>
              <a:buFont typeface="Wingdings" panose="05000000000000000000" pitchFamily="2" charset="2"/>
              <a:buChar char="q"/>
            </a:pPr>
            <a:endParaRPr lang="fr-FR" sz="1400" dirty="0"/>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dirty="0">
              <a:solidFill>
                <a:schemeClr val="tx1">
                  <a:lumMod val="95000"/>
                  <a:lumOff val="5000"/>
                </a:schemeClr>
              </a:solidFill>
            </a:endParaRPr>
          </a:p>
        </p:txBody>
      </p:sp>
      <p:sp>
        <p:nvSpPr>
          <p:cNvPr id="16" name="Rectangle 15"/>
          <p:cNvSpPr/>
          <p:nvPr/>
        </p:nvSpPr>
        <p:spPr>
          <a:xfrm>
            <a:off x="2898470" y="4900129"/>
            <a:ext cx="7887008" cy="1491548"/>
          </a:xfrm>
          <a:prstGeom prst="rect">
            <a:avLst/>
          </a:prstGeom>
        </p:spPr>
        <p:txBody>
          <a:bodyPr wrap="square">
            <a:normAutofit/>
          </a:bodyPr>
          <a:lstStyle/>
          <a:p>
            <a:r>
              <a:rPr lang="fr-FR" sz="1400" b="1" dirty="0" err="1">
                <a:solidFill>
                  <a:schemeClr val="tx1">
                    <a:lumMod val="95000"/>
                    <a:lumOff val="5000"/>
                  </a:schemeClr>
                </a:solidFill>
              </a:rPr>
              <a:t>Reusable</a:t>
            </a:r>
            <a:r>
              <a:rPr lang="fr-FR" sz="1400" b="1" dirty="0">
                <a:solidFill>
                  <a:schemeClr val="tx1">
                    <a:lumMod val="95000"/>
                    <a:lumOff val="5000"/>
                  </a:schemeClr>
                </a:solidFill>
              </a:rPr>
              <a:t> : les données doivent être réutilisables pour de futures recherches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R1 : Données et métadonnées richement décrites, par une pluralité d’attributs précis</a:t>
            </a:r>
          </a:p>
          <a:p>
            <a:pPr marL="800100" lvl="1" indent="-342900" algn="just">
              <a:buClr>
                <a:schemeClr val="accent2">
                  <a:lumMod val="75000"/>
                </a:schemeClr>
              </a:buClr>
              <a:buFont typeface="Arial" panose="020B0604020202020204" pitchFamily="34" charset="0"/>
              <a:buChar char="•"/>
            </a:pPr>
            <a:r>
              <a:rPr lang="fr-FR" sz="1400" dirty="0"/>
              <a:t>R1.1 : Fournies avec une licence d’utilisation claire</a:t>
            </a:r>
          </a:p>
          <a:p>
            <a:pPr marL="800100" lvl="1" indent="-342900" algn="just">
              <a:buClr>
                <a:schemeClr val="accent2">
                  <a:lumMod val="75000"/>
                </a:schemeClr>
              </a:buClr>
              <a:buFont typeface="Arial" panose="020B0604020202020204" pitchFamily="34" charset="0"/>
              <a:buChar char="•"/>
            </a:pPr>
            <a:r>
              <a:rPr lang="fr-FR" sz="1400" dirty="0"/>
              <a:t>R1.2 : Associées à leur provenance</a:t>
            </a:r>
          </a:p>
          <a:p>
            <a:pPr marL="800100" lvl="1" indent="-342900" algn="just">
              <a:buClr>
                <a:schemeClr val="accent2">
                  <a:lumMod val="75000"/>
                </a:schemeClr>
              </a:buClr>
              <a:buFont typeface="Arial" panose="020B0604020202020204" pitchFamily="34" charset="0"/>
              <a:buChar char="•"/>
            </a:pPr>
            <a:r>
              <a:rPr lang="fr-FR" sz="1400" dirty="0"/>
              <a:t>R1.3 : Suivent les standards des communautés</a:t>
            </a:r>
          </a:p>
          <a:p>
            <a:pPr marL="342900" indent="-342900" algn="just">
              <a:buClr>
                <a:schemeClr val="accent1"/>
              </a:buClr>
              <a:buFont typeface="Wingdings" panose="05000000000000000000" pitchFamily="2" charset="2"/>
              <a:buChar char="q"/>
            </a:pPr>
            <a:endParaRPr lang="fr-FR" sz="1400" dirty="0"/>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dirty="0">
              <a:solidFill>
                <a:schemeClr val="tx1">
                  <a:lumMod val="95000"/>
                  <a:lumOff val="5000"/>
                </a:schemeClr>
              </a:solidFill>
            </a:endParaRPr>
          </a:p>
        </p:txBody>
      </p:sp>
      <p:pic>
        <p:nvPicPr>
          <p:cNvPr id="5" name="Image 4" descr="Zahnrad Teamwork Motor · Kostenloses Bild auf Pixabay"/>
          <p:cNvPicPr>
            <a:picLocks noChangeAspect="1"/>
          </p:cNvPicPr>
          <p:nvPr/>
        </p:nvPicPr>
        <p:blipFill>
          <a:blip r:embed="rId8" cstate="screen">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10716260" y="3506574"/>
            <a:ext cx="1396926" cy="1396926"/>
          </a:xfrm>
          <a:prstGeom prst="rect">
            <a:avLst/>
          </a:prstGeom>
        </p:spPr>
      </p:pic>
      <p:sp>
        <p:nvSpPr>
          <p:cNvPr id="21" name="ZoneTexte 20"/>
          <p:cNvSpPr txBox="1"/>
          <p:nvPr/>
        </p:nvSpPr>
        <p:spPr>
          <a:xfrm rot="291188">
            <a:off x="9166097" y="107360"/>
            <a:ext cx="2917502" cy="646331"/>
          </a:xfrm>
          <a:prstGeom prst="rect">
            <a:avLst/>
          </a:prstGeom>
          <a:solidFill>
            <a:schemeClr val="accent4">
              <a:lumMod val="20000"/>
              <a:lumOff val="80000"/>
            </a:schemeClr>
          </a:solidFill>
        </p:spPr>
        <p:txBody>
          <a:bodyPr wrap="square" rtlCol="0">
            <a:spAutoFit/>
          </a:bodyPr>
          <a:lstStyle/>
          <a:p>
            <a:pPr algn="ctr"/>
            <a:r>
              <a:rPr lang="fr-FR" dirty="0"/>
              <a:t>S’appliquent aux données et aux métadonnées</a:t>
            </a:r>
          </a:p>
        </p:txBody>
      </p:sp>
      <p:grpSp>
        <p:nvGrpSpPr>
          <p:cNvPr id="22" name="Groupe 21"/>
          <p:cNvGrpSpPr/>
          <p:nvPr/>
        </p:nvGrpSpPr>
        <p:grpSpPr>
          <a:xfrm>
            <a:off x="10624848" y="4984476"/>
            <a:ext cx="1302688" cy="1287231"/>
            <a:chOff x="10741688" y="4933014"/>
            <a:chExt cx="1604276" cy="1604276"/>
          </a:xfrm>
        </p:grpSpPr>
        <p:pic>
          <p:nvPicPr>
            <p:cNvPr id="23" name="Image 22" descr="Männchen 3D Model Freigestellt - Kostenloses Bild auf Pixabay"/>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741688" y="4933014"/>
              <a:ext cx="1604276" cy="1604276"/>
            </a:xfrm>
            <a:prstGeom prst="rect">
              <a:avLst/>
            </a:prstGeom>
          </p:spPr>
        </p:pic>
        <p:pic>
          <p:nvPicPr>
            <p:cNvPr id="24" name="Image 23"/>
            <p:cNvPicPr>
              <a:picLocks noChangeAspect="1"/>
            </p:cNvPicPr>
            <p:nvPr/>
          </p:nvPicPr>
          <p:blipFill>
            <a:blip r:embed="rId11" cstate="screen">
              <a:extLst>
                <a:ext uri="{BEBA8EAE-BF5A-486C-A8C5-ECC9F3942E4B}">
                  <a14:imgProps xmlns:a14="http://schemas.microsoft.com/office/drawing/2010/main">
                    <a14:imgLayer r:embed="rId12">
                      <a14:imgEffect>
                        <a14:backgroundRemoval t="10000" b="90000" l="10000" r="90000">
                          <a14:foregroundMark x1="43119" y1="26250" x2="43119" y2="26250"/>
                          <a14:foregroundMark x1="70642" y1="23750" x2="70642" y2="23750"/>
                          <a14:foregroundMark x1="77982" y1="43750" x2="77982" y2="43750"/>
                          <a14:foregroundMark x1="73394" y1="76250" x2="73394" y2="76250"/>
                          <a14:foregroundMark x1="44037" y1="76250" x2="44037" y2="76250"/>
                        </a14:backgroundRemoval>
                      </a14:imgEffect>
                    </a14:imgLayer>
                  </a14:imgProps>
                </a:ext>
                <a:ext uri="{28A0092B-C50C-407E-A947-70E740481C1C}">
                  <a14:useLocalDpi xmlns:a14="http://schemas.microsoft.com/office/drawing/2010/main"/>
                </a:ext>
              </a:extLst>
            </a:blip>
            <a:stretch>
              <a:fillRect/>
            </a:stretch>
          </p:blipFill>
          <p:spPr>
            <a:xfrm>
              <a:off x="10851971" y="5245974"/>
              <a:ext cx="691855" cy="507783"/>
            </a:xfrm>
            <a:prstGeom prst="rect">
              <a:avLst/>
            </a:prstGeom>
          </p:spPr>
        </p:pic>
      </p:grpSp>
      <p:grpSp>
        <p:nvGrpSpPr>
          <p:cNvPr id="26" name="Groupe 25"/>
          <p:cNvGrpSpPr/>
          <p:nvPr/>
        </p:nvGrpSpPr>
        <p:grpSpPr>
          <a:xfrm>
            <a:off x="10861776" y="2169402"/>
            <a:ext cx="1105894" cy="1287231"/>
            <a:chOff x="10727334" y="2207099"/>
            <a:chExt cx="1105894" cy="1287231"/>
          </a:xfrm>
        </p:grpSpPr>
        <p:pic>
          <p:nvPicPr>
            <p:cNvPr id="18" name="Image 17" descr="Männchen 3D Model Freigestellt - Kostenloses Bild auf Pixabay"/>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flipH="1">
              <a:off x="10727334" y="2207099"/>
              <a:ext cx="1105894" cy="1287231"/>
            </a:xfrm>
            <a:prstGeom prst="rect">
              <a:avLst/>
            </a:prstGeom>
          </p:spPr>
        </p:pic>
        <p:pic>
          <p:nvPicPr>
            <p:cNvPr id="25" name="Image 24"/>
            <p:cNvPicPr>
              <a:picLocks noChangeAspect="1"/>
            </p:cNvPicPr>
            <p:nvPr/>
          </p:nvPicPr>
          <p:blipFill>
            <a:blip r:embed="rId14" cstate="screen">
              <a:extLst>
                <a:ext uri="{BEBA8EAE-BF5A-486C-A8C5-ECC9F3942E4B}">
                  <a14:imgProps xmlns:a14="http://schemas.microsoft.com/office/drawing/2010/main">
                    <a14:imgLayer r:embed="rId15">
                      <a14:imgEffect>
                        <a14:backgroundRemoval t="10000" b="100000" l="9890" r="100000"/>
                      </a14:imgEffect>
                    </a14:imgLayer>
                  </a14:imgProps>
                </a:ext>
                <a:ext uri="{28A0092B-C50C-407E-A947-70E740481C1C}">
                  <a14:useLocalDpi xmlns:a14="http://schemas.microsoft.com/office/drawing/2010/main"/>
                </a:ext>
              </a:extLst>
            </a:blip>
            <a:stretch>
              <a:fillRect/>
            </a:stretch>
          </p:blipFill>
          <p:spPr>
            <a:xfrm>
              <a:off x="11059642" y="2375047"/>
              <a:ext cx="441278" cy="484921"/>
            </a:xfrm>
            <a:prstGeom prst="rect">
              <a:avLst/>
            </a:prstGeom>
          </p:spPr>
        </p:pic>
      </p:grpSp>
      <p:sp>
        <p:nvSpPr>
          <p:cNvPr id="27" name="ZoneTexte 26"/>
          <p:cNvSpPr txBox="1"/>
          <p:nvPr/>
        </p:nvSpPr>
        <p:spPr>
          <a:xfrm>
            <a:off x="2563583" y="6288342"/>
            <a:ext cx="7001340" cy="461665"/>
          </a:xfrm>
          <a:prstGeom prst="rect">
            <a:avLst/>
          </a:prstGeom>
          <a:noFill/>
        </p:spPr>
        <p:txBody>
          <a:bodyPr wrap="none" rtlCol="0">
            <a:spAutoFit/>
          </a:bodyPr>
          <a:lstStyle/>
          <a:p>
            <a:r>
              <a:rPr lang="fr-FR" sz="1200" dirty="0">
                <a:hlinkClick r:id="rId16"/>
              </a:rPr>
              <a:t>https://force11.org/info/the-fair-data-principles/</a:t>
            </a:r>
            <a:r>
              <a:rPr lang="fr-FR" sz="1200" dirty="0"/>
              <a:t> RDA </a:t>
            </a:r>
            <a:r>
              <a:rPr lang="fr-FR" sz="1200" dirty="0" err="1"/>
              <a:t>revolves</a:t>
            </a:r>
            <a:r>
              <a:rPr lang="fr-FR" sz="1200" dirty="0"/>
              <a:t> </a:t>
            </a:r>
            <a:r>
              <a:rPr lang="fr-FR" sz="1200" dirty="0" err="1"/>
              <a:t>around</a:t>
            </a:r>
            <a:r>
              <a:rPr lang="fr-FR" sz="1200" dirty="0"/>
              <a:t> </a:t>
            </a:r>
            <a:r>
              <a:rPr lang="fr-FR" sz="1200" dirty="0" err="1"/>
              <a:t>this</a:t>
            </a:r>
            <a:endParaRPr lang="fr-FR" sz="1200" dirty="0"/>
          </a:p>
          <a:p>
            <a:r>
              <a:rPr lang="fr-FR" sz="1200" dirty="0">
                <a:hlinkClick r:id="rId17"/>
              </a:rPr>
              <a:t>https://www.rd-alliance.org/</a:t>
            </a:r>
            <a:r>
              <a:rPr lang="fr-FR" sz="1200" dirty="0"/>
              <a:t> and </a:t>
            </a:r>
            <a:r>
              <a:rPr lang="fr-FR" sz="1200" dirty="0" err="1"/>
              <a:t>now</a:t>
            </a:r>
            <a:r>
              <a:rPr lang="fr-FR" sz="1200" dirty="0"/>
              <a:t> </a:t>
            </a:r>
            <a:r>
              <a:rPr lang="fr-FR" sz="1200" dirty="0" err="1"/>
              <a:t>other</a:t>
            </a:r>
            <a:r>
              <a:rPr lang="fr-FR" sz="1200" dirty="0"/>
              <a:t> </a:t>
            </a:r>
            <a:r>
              <a:rPr lang="fr-FR" sz="1200" dirty="0" err="1"/>
              <a:t>organizations</a:t>
            </a:r>
            <a:r>
              <a:rPr lang="fr-FR" sz="1200" dirty="0"/>
              <a:t> (OGC </a:t>
            </a:r>
            <a:r>
              <a:rPr lang="fr-FR" sz="1200" dirty="0" err="1"/>
              <a:t>included</a:t>
            </a:r>
            <a:r>
              <a:rPr lang="fr-FR" sz="1200" dirty="0"/>
              <a:t> FAIR in </a:t>
            </a:r>
            <a:r>
              <a:rPr lang="fr-FR" sz="1200" dirty="0" err="1"/>
              <a:t>its</a:t>
            </a:r>
            <a:r>
              <a:rPr lang="fr-FR" sz="1200" dirty="0"/>
              <a:t> communications)</a:t>
            </a:r>
          </a:p>
        </p:txBody>
      </p:sp>
    </p:spTree>
    <p:extLst>
      <p:ext uri="{BB962C8B-B14F-4D97-AF65-F5344CB8AC3E}">
        <p14:creationId xmlns:p14="http://schemas.microsoft.com/office/powerpoint/2010/main" val="2109581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4</a:t>
            </a:fld>
            <a:endParaRPr lang="fr-FR" sz="1200">
              <a:solidFill>
                <a:schemeClr val="bg1">
                  <a:lumMod val="50000"/>
                </a:schemeClr>
              </a:solidFill>
            </a:endParaRPr>
          </a:p>
        </p:txBody>
      </p:sp>
      <p:sp>
        <p:nvSpPr>
          <p:cNvPr id="11" name="Rectangle à coins arrondis 10"/>
          <p:cNvSpPr/>
          <p:nvPr/>
        </p:nvSpPr>
        <p:spPr>
          <a:xfrm>
            <a:off x="10038080" y="5725680"/>
            <a:ext cx="1690254" cy="951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486476" y="2250784"/>
            <a:ext cx="9550400" cy="3877985"/>
          </a:xfrm>
          <a:prstGeom prst="rect">
            <a:avLst/>
          </a:prstGeom>
        </p:spPr>
        <p:txBody>
          <a:bodyPr wrap="square">
            <a:spAutoFit/>
          </a:bodyPr>
          <a:lstStyle/>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F1: Données et </a:t>
            </a:r>
            <a:r>
              <a:rPr lang="en-GB" sz="1400" dirty="0" err="1">
                <a:latin typeface="Arial" pitchFamily="34" charset="0"/>
                <a:cs typeface="Arial" pitchFamily="34" charset="0"/>
              </a:rPr>
              <a:t>métadonnées</a:t>
            </a:r>
            <a:r>
              <a:rPr lang="en-GB" sz="1400" dirty="0">
                <a:latin typeface="Arial" pitchFamily="34" charset="0"/>
                <a:cs typeface="Arial" pitchFamily="34" charset="0"/>
              </a:rPr>
              <a:t> </a:t>
            </a:r>
            <a:r>
              <a:rPr lang="en-GB" sz="1400" dirty="0" err="1">
                <a:latin typeface="Arial" pitchFamily="34" charset="0"/>
                <a:cs typeface="Arial" pitchFamily="34" charset="0"/>
              </a:rPr>
              <a:t>ont</a:t>
            </a:r>
            <a:r>
              <a:rPr lang="en-GB" sz="1400" dirty="0">
                <a:latin typeface="Arial" pitchFamily="34" charset="0"/>
                <a:cs typeface="Arial" pitchFamily="34" charset="0"/>
              </a:rPr>
              <a:t> un </a:t>
            </a:r>
            <a:r>
              <a:rPr lang="en-GB" sz="1400" dirty="0" err="1">
                <a:latin typeface="Arial" pitchFamily="34" charset="0"/>
                <a:cs typeface="Arial" pitchFamily="34" charset="0"/>
              </a:rPr>
              <a:t>identifiant</a:t>
            </a:r>
            <a:r>
              <a:rPr lang="en-GB" sz="1400" dirty="0">
                <a:latin typeface="Arial" pitchFamily="34" charset="0"/>
                <a:cs typeface="Arial" pitchFamily="34" charset="0"/>
              </a:rPr>
              <a:t> unique et </a:t>
            </a:r>
            <a:r>
              <a:rPr lang="en-GB" sz="1400" dirty="0" err="1">
                <a:latin typeface="Arial" pitchFamily="34" charset="0"/>
                <a:cs typeface="Arial" pitchFamily="34" charset="0"/>
              </a:rPr>
              <a:t>perenne</a:t>
            </a:r>
            <a:r>
              <a:rPr lang="en-GB" sz="1400" dirty="0">
                <a:latin typeface="Arial" pitchFamily="34" charset="0"/>
                <a:cs typeface="Arial" pitchFamily="34" charset="0"/>
              </a:rPr>
              <a:t> (PID)</a:t>
            </a:r>
          </a:p>
          <a:p>
            <a:pPr marL="504000" lvl="2" indent="-252000">
              <a:spcAft>
                <a:spcPts val="600"/>
              </a:spcAft>
              <a:buClr>
                <a:srgbClr val="E87B1C"/>
              </a:buClr>
              <a:buSzPct val="105000"/>
              <a:buFont typeface="Courier New" pitchFamily="49" charset="0"/>
              <a:buChar char="o"/>
            </a:pPr>
            <a:r>
              <a:rPr lang="en-US" sz="1400" dirty="0">
                <a:latin typeface="Arial" pitchFamily="34" charset="0"/>
                <a:cs typeface="Arial" pitchFamily="34" charset="0"/>
              </a:rPr>
              <a:t>PID = </a:t>
            </a:r>
            <a:r>
              <a:rPr lang="en-US" sz="1400" dirty="0" err="1">
                <a:latin typeface="Arial" pitchFamily="34" charset="0"/>
                <a:cs typeface="Arial" pitchFamily="34" charset="0"/>
              </a:rPr>
              <a:t>mécanisme</a:t>
            </a:r>
            <a:r>
              <a:rPr lang="en-US" sz="1400" dirty="0">
                <a:latin typeface="Arial" pitchFamily="34" charset="0"/>
                <a:cs typeface="Arial" pitchFamily="34" charset="0"/>
              </a:rPr>
              <a:t> </a:t>
            </a:r>
            <a:r>
              <a:rPr lang="en-US" sz="1400" dirty="0" err="1">
                <a:latin typeface="Arial" pitchFamily="34" charset="0"/>
                <a:cs typeface="Arial" pitchFamily="34" charset="0"/>
              </a:rPr>
              <a:t>permettant</a:t>
            </a:r>
            <a:r>
              <a:rPr lang="en-US" sz="1400" dirty="0">
                <a:latin typeface="Arial" pitchFamily="34" charset="0"/>
                <a:cs typeface="Arial" pitchFamily="34" charset="0"/>
              </a:rPr>
              <a:t> </a:t>
            </a:r>
            <a:r>
              <a:rPr lang="en-US" sz="1400" dirty="0" err="1">
                <a:latin typeface="Arial" pitchFamily="34" charset="0"/>
                <a:cs typeface="Arial" pitchFamily="34" charset="0"/>
              </a:rPr>
              <a:t>d’assigner</a:t>
            </a:r>
            <a:r>
              <a:rPr lang="en-US" sz="1400" dirty="0">
                <a:latin typeface="Arial" pitchFamily="34" charset="0"/>
                <a:cs typeface="Arial" pitchFamily="34" charset="0"/>
              </a:rPr>
              <a:t> un </a:t>
            </a:r>
            <a:r>
              <a:rPr lang="en-US" sz="1400" dirty="0" err="1">
                <a:latin typeface="Arial" pitchFamily="34" charset="0"/>
                <a:cs typeface="Arial" pitchFamily="34" charset="0"/>
              </a:rPr>
              <a:t>identifiant</a:t>
            </a:r>
            <a:r>
              <a:rPr lang="en-US" sz="1400" dirty="0">
                <a:latin typeface="Arial" pitchFamily="34" charset="0"/>
                <a:cs typeface="Arial" pitchFamily="34" charset="0"/>
              </a:rPr>
              <a:t> </a:t>
            </a:r>
            <a:r>
              <a:rPr lang="en-US" sz="1400" dirty="0" err="1">
                <a:latin typeface="Arial" pitchFamily="34" charset="0"/>
                <a:cs typeface="Arial" pitchFamily="34" charset="0"/>
              </a:rPr>
              <a:t>externe</a:t>
            </a:r>
            <a:r>
              <a:rPr lang="en-US" sz="1400" dirty="0">
                <a:latin typeface="Arial" pitchFamily="34" charset="0"/>
                <a:cs typeface="Arial" pitchFamily="34" charset="0"/>
              </a:rPr>
              <a:t> stable unique aux </a:t>
            </a:r>
            <a:r>
              <a:rPr lang="en-US" sz="1400" dirty="0" err="1">
                <a:latin typeface="Arial" pitchFamily="34" charset="0"/>
                <a:cs typeface="Arial" pitchFamily="34" charset="0"/>
              </a:rPr>
              <a:t>ressources</a:t>
            </a:r>
            <a:r>
              <a:rPr lang="en-US" sz="1400" dirty="0">
                <a:latin typeface="Arial" pitchFamily="34" charset="0"/>
                <a:cs typeface="Arial" pitchFamily="34" charset="0"/>
              </a:rPr>
              <a:t> du web (Ex: URI, DOI, …). </a:t>
            </a:r>
            <a:r>
              <a:rPr lang="en-US" sz="1400" dirty="0" err="1">
                <a:latin typeface="Arial" pitchFamily="34" charset="0"/>
                <a:cs typeface="Arial" pitchFamily="34" charset="0"/>
              </a:rPr>
              <a:t>Permet</a:t>
            </a:r>
            <a:r>
              <a:rPr lang="en-US" sz="1400" dirty="0">
                <a:latin typeface="Arial" pitchFamily="34" charset="0"/>
                <a:cs typeface="Arial" pitchFamily="34" charset="0"/>
              </a:rPr>
              <a:t> </a:t>
            </a:r>
            <a:r>
              <a:rPr lang="en-US" sz="1400" dirty="0" err="1">
                <a:latin typeface="Arial" pitchFamily="34" charset="0"/>
                <a:cs typeface="Arial" pitchFamily="34" charset="0"/>
              </a:rPr>
              <a:t>d’attribuer</a:t>
            </a:r>
            <a:r>
              <a:rPr lang="en-US" sz="1400" dirty="0">
                <a:latin typeface="Arial" pitchFamily="34" charset="0"/>
                <a:cs typeface="Arial" pitchFamily="34" charset="0"/>
              </a:rPr>
              <a:t> un </a:t>
            </a:r>
            <a:r>
              <a:rPr lang="en-US" sz="1400" dirty="0" err="1">
                <a:latin typeface="Arial" pitchFamily="34" charset="0"/>
                <a:cs typeface="Arial" pitchFamily="34" charset="0"/>
              </a:rPr>
              <a:t>identifiant</a:t>
            </a:r>
            <a:r>
              <a:rPr lang="en-US" sz="1400" dirty="0">
                <a:latin typeface="Arial" pitchFamily="34" charset="0"/>
                <a:cs typeface="Arial" pitchFamily="34" charset="0"/>
              </a:rPr>
              <a:t>, </a:t>
            </a:r>
            <a:r>
              <a:rPr lang="en-US" sz="1400" dirty="0" err="1">
                <a:latin typeface="Arial" pitchFamily="34" charset="0"/>
                <a:cs typeface="Arial" pitchFamily="34" charset="0"/>
              </a:rPr>
              <a:t>une</a:t>
            </a:r>
            <a:r>
              <a:rPr lang="en-US" sz="1400" dirty="0">
                <a:latin typeface="Arial" pitchFamily="34" charset="0"/>
                <a:cs typeface="Arial" pitchFamily="34" charset="0"/>
              </a:rPr>
              <a:t> reference </a:t>
            </a:r>
            <a:r>
              <a:rPr lang="en-US" sz="1400" dirty="0" err="1">
                <a:latin typeface="Arial" pitchFamily="34" charset="0"/>
                <a:cs typeface="Arial" pitchFamily="34" charset="0"/>
              </a:rPr>
              <a:t>perenne</a:t>
            </a:r>
            <a:r>
              <a:rPr lang="en-US" sz="1400" dirty="0">
                <a:latin typeface="Arial" pitchFamily="34" charset="0"/>
                <a:cs typeface="Arial" pitchFamily="34" charset="0"/>
              </a:rPr>
              <a:t> à </a:t>
            </a:r>
            <a:r>
              <a:rPr lang="en-US" sz="1400" dirty="0" err="1">
                <a:latin typeface="Arial" pitchFamily="34" charset="0"/>
                <a:cs typeface="Arial" pitchFamily="34" charset="0"/>
              </a:rPr>
              <a:t>ces</a:t>
            </a:r>
            <a:r>
              <a:rPr lang="en-US" sz="1400" dirty="0">
                <a:latin typeface="Arial" pitchFamily="34" charset="0"/>
                <a:cs typeface="Arial" pitchFamily="34" charset="0"/>
              </a:rPr>
              <a:t> </a:t>
            </a:r>
            <a:r>
              <a:rPr lang="en-US" sz="1400" dirty="0" err="1">
                <a:latin typeface="Arial" pitchFamily="34" charset="0"/>
                <a:cs typeface="Arial" pitchFamily="34" charset="0"/>
              </a:rPr>
              <a:t>ressources</a:t>
            </a:r>
            <a:r>
              <a:rPr lang="en-US" sz="1400" dirty="0">
                <a:latin typeface="Arial" pitchFamily="34" charset="0"/>
                <a:cs typeface="Arial" pitchFamily="34" charset="0"/>
              </a:rPr>
              <a:t>. </a:t>
            </a:r>
          </a:p>
          <a:p>
            <a:pPr marL="709200" lvl="3">
              <a:spcAft>
                <a:spcPts val="600"/>
              </a:spcAft>
              <a:buClr>
                <a:srgbClr val="E87B1C"/>
              </a:buClr>
              <a:buSzPct val="105000"/>
            </a:pPr>
            <a:r>
              <a:rPr lang="en-US" sz="1400" dirty="0">
                <a:latin typeface="Arial" pitchFamily="34" charset="0"/>
                <a:cs typeface="Arial" pitchFamily="34" charset="0"/>
              </a:rPr>
              <a:t>	</a:t>
            </a:r>
            <a:endParaRPr lang="en-GB"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F2 : Données et </a:t>
            </a:r>
            <a:r>
              <a:rPr lang="en-GB" sz="1400" dirty="0" err="1">
                <a:latin typeface="Arial" pitchFamily="34" charset="0"/>
                <a:cs typeface="Arial" pitchFamily="34" charset="0"/>
              </a:rPr>
              <a:t>métadonnées</a:t>
            </a:r>
            <a:r>
              <a:rPr lang="en-GB" sz="1400" dirty="0">
                <a:latin typeface="Arial" pitchFamily="34" charset="0"/>
                <a:cs typeface="Arial" pitchFamily="34" charset="0"/>
              </a:rPr>
              <a:t> </a:t>
            </a:r>
            <a:r>
              <a:rPr lang="en-GB" sz="1400" dirty="0" err="1">
                <a:latin typeface="Arial" pitchFamily="34" charset="0"/>
                <a:cs typeface="Arial" pitchFamily="34" charset="0"/>
              </a:rPr>
              <a:t>décrites</a:t>
            </a:r>
            <a:r>
              <a:rPr lang="en-GB" sz="1400" dirty="0">
                <a:latin typeface="Arial" pitchFamily="34" charset="0"/>
                <a:cs typeface="Arial" pitchFamily="34" charset="0"/>
              </a:rPr>
              <a:t> par des </a:t>
            </a:r>
            <a:r>
              <a:rPr lang="en-GB" sz="1400" dirty="0" err="1">
                <a:latin typeface="Arial" pitchFamily="34" charset="0"/>
                <a:cs typeface="Arial" pitchFamily="34" charset="0"/>
              </a:rPr>
              <a:t>métadonnées</a:t>
            </a:r>
            <a:r>
              <a:rPr lang="en-GB" sz="1400" dirty="0">
                <a:latin typeface="Arial" pitchFamily="34" charset="0"/>
                <a:cs typeface="Arial" pitchFamily="34" charset="0"/>
              </a:rPr>
              <a:t> riches</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Pour les réaliser, il est recommandé d'utiliser des normes sémantiques de métadonnées spécifiques (ISO 19115, DCAT) et des formats ouverts (XML, JSON, sérialisations du web sémantique)</a:t>
            </a:r>
          </a:p>
          <a:p>
            <a:pPr marL="504000" lvl="2" indent="-252000">
              <a:spcAft>
                <a:spcPts val="600"/>
              </a:spcAft>
              <a:buClr>
                <a:srgbClr val="E87B1C"/>
              </a:buClr>
              <a:buSzPct val="105000"/>
              <a:buFont typeface="Courier New" pitchFamily="49" charset="0"/>
              <a:buChar char="o"/>
            </a:pP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F3 : </a:t>
            </a:r>
            <a:r>
              <a:rPr lang="fr-FR" sz="1400" dirty="0"/>
              <a:t>Données et métadonnées enregistrées ou indexées dans un dispositif permettant de les rechercher </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Mise en œuvre : utilisation de catalogues et entrepôts de données. Les métadonnées consultables sont mises à disposition afin de permettre leur recherche et celle des jeux de données et faciliter par la suite leur réutilisation. </a:t>
            </a:r>
            <a:endParaRPr lang="en-GB"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F4: </a:t>
            </a:r>
            <a:r>
              <a:rPr lang="fr-FR" sz="1400" dirty="0">
                <a:latin typeface="Arial" pitchFamily="34" charset="0"/>
                <a:cs typeface="Arial" pitchFamily="34" charset="0"/>
              </a:rPr>
              <a:t>Métadonnées contiennent l’identifiant unique et pérenne des données</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Critère permettant de « passer facilement » des métadonnées aux données et à leurs ressources en ligne. </a:t>
            </a:r>
            <a:endParaRPr lang="en-GB" sz="1400" dirty="0">
              <a:latin typeface="Arial" pitchFamily="34" charset="0"/>
              <a:cs typeface="Arial" pitchFamily="34" charset="0"/>
            </a:endParaRPr>
          </a:p>
        </p:txBody>
      </p:sp>
      <p:pic>
        <p:nvPicPr>
          <p:cNvPr id="10" name="Picture 2"/>
          <p:cNvPicPr>
            <a:picLocks noChangeAspect="1" noChangeArrowheads="1"/>
          </p:cNvPicPr>
          <p:nvPr>
            <p:custDataLst>
              <p:tags r:id="rId2"/>
            </p:custDataLst>
          </p:nvPr>
        </p:nvPicPr>
        <p:blipFill rotWithShape="1">
          <a:blip r:embed="rId6" cstate="hqprint">
            <a:extLst>
              <a:ext uri="{28A0092B-C50C-407E-A947-70E740481C1C}">
                <a14:useLocalDpi xmlns:a14="http://schemas.microsoft.com/office/drawing/2010/main" val="0"/>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Search To Find Internet Magnifying · Free image on Pixabay"/>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10739176" y="80937"/>
            <a:ext cx="1452824" cy="1452824"/>
          </a:xfrm>
          <a:prstGeom prst="rect">
            <a:avLst/>
          </a:prstGeom>
        </p:spPr>
      </p:pic>
      <p:sp>
        <p:nvSpPr>
          <p:cNvPr id="9" name="ZoneTexte 8">
            <a:extLst>
              <a:ext uri="{FF2B5EF4-FFF2-40B4-BE49-F238E27FC236}">
                <a16:creationId xmlns:a16="http://schemas.microsoft.com/office/drawing/2014/main" id="{32E8AFA0-BFBE-40A3-AFA1-91B4533CA7DF}"/>
              </a:ext>
            </a:extLst>
          </p:cNvPr>
          <p:cNvSpPr txBox="1"/>
          <p:nvPr>
            <p:custDataLst>
              <p:tags r:id="rId3"/>
            </p:custDataLst>
          </p:nvPr>
        </p:nvSpPr>
        <p:spPr>
          <a:xfrm>
            <a:off x="2286579" y="54879"/>
            <a:ext cx="7632386" cy="523220"/>
          </a:xfrm>
          <a:prstGeom prst="rect">
            <a:avLst/>
          </a:prstGeom>
          <a:noFill/>
        </p:spPr>
        <p:txBody>
          <a:bodyPr wrap="square" rtlCol="0" anchor="t">
            <a:spAutoFit/>
          </a:bodyPr>
          <a:lstStyle/>
          <a:p>
            <a:r>
              <a:rPr lang="fr-FR" sz="2800" b="1" dirty="0" err="1">
                <a:latin typeface="Arial"/>
                <a:cs typeface="Arial"/>
              </a:rPr>
              <a:t>Findable</a:t>
            </a:r>
            <a:endParaRPr lang="fr-FR" sz="2800" b="1" dirty="0">
              <a:latin typeface="Arial" panose="020B0604020202020204" pitchFamily="34" charset="0"/>
              <a:cs typeface="Arial" panose="020B0604020202020204" pitchFamily="34" charset="0"/>
            </a:endParaRPr>
          </a:p>
        </p:txBody>
      </p:sp>
      <p:sp>
        <p:nvSpPr>
          <p:cNvPr id="14" name="Rectangle 13"/>
          <p:cNvSpPr/>
          <p:nvPr/>
        </p:nvSpPr>
        <p:spPr>
          <a:xfrm>
            <a:off x="2887899" y="606186"/>
            <a:ext cx="8235626" cy="1400634"/>
          </a:xfrm>
          <a:prstGeom prst="rect">
            <a:avLst/>
          </a:prstGeom>
        </p:spPr>
        <p:txBody>
          <a:bodyPr wrap="square">
            <a:normAutofit/>
          </a:bodyPr>
          <a:lstStyle/>
          <a:p>
            <a:r>
              <a:rPr lang="fr-FR" sz="1400" b="1" dirty="0" err="1">
                <a:solidFill>
                  <a:schemeClr val="tx1">
                    <a:lumMod val="95000"/>
                    <a:lumOff val="5000"/>
                  </a:schemeClr>
                </a:solidFill>
              </a:rPr>
              <a:t>Findable</a:t>
            </a:r>
            <a:r>
              <a:rPr lang="fr-FR" sz="1400" b="1" dirty="0">
                <a:solidFill>
                  <a:schemeClr val="tx1">
                    <a:lumMod val="95000"/>
                    <a:lumOff val="5000"/>
                  </a:schemeClr>
                </a:solidFill>
              </a:rPr>
              <a:t> : facile à trouver pour les humains ET les machines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F1 : Données et métadonnées ont un identifiant unique et pérenne</a:t>
            </a:r>
          </a:p>
          <a:p>
            <a:pPr marL="342900" indent="-342900" algn="just">
              <a:buClr>
                <a:schemeClr val="accent2">
                  <a:lumMod val="75000"/>
                </a:schemeClr>
              </a:buClr>
              <a:buFont typeface="Arial" panose="020B0604020202020204" pitchFamily="34" charset="0"/>
              <a:buChar char="•"/>
            </a:pPr>
            <a:r>
              <a:rPr lang="fr-FR" sz="1400" dirty="0"/>
              <a:t>F2 : Données décrites par des métadonnées riches</a:t>
            </a:r>
          </a:p>
          <a:p>
            <a:pPr marL="342900" indent="-342900">
              <a:buClr>
                <a:schemeClr val="accent2">
                  <a:lumMod val="75000"/>
                </a:schemeClr>
              </a:buClr>
              <a:buFont typeface="Arial" panose="020B0604020202020204" pitchFamily="34" charset="0"/>
              <a:buChar char="•"/>
            </a:pPr>
            <a:r>
              <a:rPr lang="fr-FR" sz="1400" dirty="0"/>
              <a:t>F3 : Données et métadonnées enregistrées ou indexées dans un dispositif permettant de les rechercher</a:t>
            </a:r>
          </a:p>
          <a:p>
            <a:pPr marL="342900" indent="-342900" algn="just">
              <a:buClr>
                <a:schemeClr val="accent2">
                  <a:lumMod val="75000"/>
                </a:schemeClr>
              </a:buClr>
              <a:buFont typeface="Arial" panose="020B0604020202020204" pitchFamily="34" charset="0"/>
              <a:buChar char="•"/>
            </a:pPr>
            <a:r>
              <a:rPr lang="fr-FR" sz="1400" dirty="0"/>
              <a:t>F4 : Métadonnées contiennent l’identifiant unique et pérenne des données</a:t>
            </a:r>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dirty="0">
              <a:solidFill>
                <a:schemeClr val="tx1">
                  <a:lumMod val="95000"/>
                  <a:lumOff val="5000"/>
                </a:schemeClr>
              </a:solidFill>
            </a:endParaRPr>
          </a:p>
        </p:txBody>
      </p:sp>
      <p:sp>
        <p:nvSpPr>
          <p:cNvPr id="15" name="Rectangle 14"/>
          <p:cNvSpPr/>
          <p:nvPr/>
        </p:nvSpPr>
        <p:spPr>
          <a:xfrm>
            <a:off x="2280041" y="576781"/>
            <a:ext cx="638348" cy="923330"/>
          </a:xfrm>
          <a:prstGeom prst="rect">
            <a:avLst/>
          </a:prstGeom>
          <a:noFill/>
        </p:spPr>
        <p:txBody>
          <a:bodyPr wrap="squar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F</a:t>
            </a:r>
          </a:p>
        </p:txBody>
      </p:sp>
    </p:spTree>
    <p:extLst>
      <p:ext uri="{BB962C8B-B14F-4D97-AF65-F5344CB8AC3E}">
        <p14:creationId xmlns:p14="http://schemas.microsoft.com/office/powerpoint/2010/main" val="1610145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486476" y="670722"/>
            <a:ext cx="684803"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A</a:t>
            </a:r>
          </a:p>
        </p:txBody>
      </p:sp>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5</a:t>
            </a:fld>
            <a:endParaRPr lang="fr-FR" sz="1200">
              <a:solidFill>
                <a:schemeClr val="bg1">
                  <a:lumMod val="50000"/>
                </a:schemeClr>
              </a:solidFill>
            </a:endParaRPr>
          </a:p>
        </p:txBody>
      </p:sp>
      <p:sp>
        <p:nvSpPr>
          <p:cNvPr id="11" name="Rectangle à coins arrondis 10"/>
          <p:cNvSpPr/>
          <p:nvPr/>
        </p:nvSpPr>
        <p:spPr>
          <a:xfrm>
            <a:off x="10038080" y="5725680"/>
            <a:ext cx="1690254" cy="951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486476" y="2215085"/>
            <a:ext cx="9550400" cy="4601260"/>
          </a:xfrm>
          <a:prstGeom prst="rect">
            <a:avLst/>
          </a:prstGeom>
        </p:spPr>
        <p:txBody>
          <a:bodyPr wrap="square">
            <a:spAutoFit/>
          </a:bodyPr>
          <a:lstStyle/>
          <a:p>
            <a:pPr marL="252000" indent="-252000" algn="just">
              <a:spcAft>
                <a:spcPts val="600"/>
              </a:spcAft>
              <a:buClr>
                <a:srgbClr val="E87B1C"/>
              </a:buClr>
              <a:buSzPct val="105000"/>
              <a:buFont typeface="Wingdings" pitchFamily="2" charset="2"/>
              <a:buChar char="l"/>
            </a:pPr>
            <a:r>
              <a:rPr lang="en-GB" sz="1400" dirty="0">
                <a:latin typeface="Arial" pitchFamily="34" charset="0"/>
                <a:cs typeface="Arial" pitchFamily="34" charset="0"/>
              </a:rPr>
              <a:t>A1: </a:t>
            </a:r>
            <a:r>
              <a:rPr lang="en-GB" sz="1400" dirty="0" err="1">
                <a:latin typeface="Arial" pitchFamily="34" charset="0"/>
                <a:cs typeface="Arial" pitchFamily="34" charset="0"/>
              </a:rPr>
              <a:t>Protocole</a:t>
            </a:r>
            <a:r>
              <a:rPr lang="en-GB" sz="1400" dirty="0">
                <a:latin typeface="Arial" pitchFamily="34" charset="0"/>
                <a:cs typeface="Arial" pitchFamily="34" charset="0"/>
              </a:rPr>
              <a:t> de communication standard</a:t>
            </a:r>
          </a:p>
          <a:p>
            <a:pPr marL="504000" lvl="2" indent="-252000" algn="just">
              <a:spcAft>
                <a:spcPts val="600"/>
              </a:spcAft>
              <a:buClr>
                <a:srgbClr val="E87B1C"/>
              </a:buClr>
              <a:buSzPct val="105000"/>
              <a:buFont typeface="Courier New" pitchFamily="49" charset="0"/>
              <a:buChar char="o"/>
            </a:pPr>
            <a:r>
              <a:rPr lang="en-US" sz="1400" dirty="0" err="1">
                <a:latin typeface="Arial" pitchFamily="34" charset="0"/>
                <a:cs typeface="Arial" pitchFamily="34" charset="0"/>
              </a:rPr>
              <a:t>Protocole</a:t>
            </a:r>
            <a:r>
              <a:rPr lang="en-US" sz="1400" dirty="0">
                <a:latin typeface="Arial" pitchFamily="34" charset="0"/>
                <a:cs typeface="Arial" pitchFamily="34" charset="0"/>
              </a:rPr>
              <a:t> = </a:t>
            </a:r>
            <a:r>
              <a:rPr lang="en-US" sz="1400" dirty="0" err="1" smtClean="0">
                <a:latin typeface="Arial" pitchFamily="34" charset="0"/>
                <a:cs typeface="Arial" pitchFamily="34" charset="0"/>
              </a:rPr>
              <a:t>procédures</a:t>
            </a:r>
            <a:r>
              <a:rPr lang="en-US" sz="1400" dirty="0" smtClean="0">
                <a:latin typeface="Arial" pitchFamily="34" charset="0"/>
                <a:cs typeface="Arial" pitchFamily="34" charset="0"/>
              </a:rPr>
              <a:t> </a:t>
            </a:r>
            <a:r>
              <a:rPr lang="en-US" sz="1400" dirty="0" err="1">
                <a:latin typeface="Arial" pitchFamily="34" charset="0"/>
                <a:cs typeface="Arial" pitchFamily="34" charset="0"/>
              </a:rPr>
              <a:t>utilisées</a:t>
            </a:r>
            <a:r>
              <a:rPr lang="en-US" sz="1400" dirty="0">
                <a:latin typeface="Arial" pitchFamily="34" charset="0"/>
                <a:cs typeface="Arial" pitchFamily="34" charset="0"/>
              </a:rPr>
              <a:t> par des machines pour </a:t>
            </a:r>
            <a:r>
              <a:rPr lang="en-US" sz="1400" dirty="0" err="1">
                <a:latin typeface="Arial" pitchFamily="34" charset="0"/>
                <a:cs typeface="Arial" pitchFamily="34" charset="0"/>
              </a:rPr>
              <a:t>communiquer</a:t>
            </a:r>
            <a:r>
              <a:rPr lang="en-US" sz="1400" dirty="0">
                <a:latin typeface="Arial" pitchFamily="34" charset="0"/>
                <a:cs typeface="Arial" pitchFamily="34" charset="0"/>
              </a:rPr>
              <a:t> entre </a:t>
            </a:r>
            <a:r>
              <a:rPr lang="en-US" sz="1400" dirty="0" err="1" smtClean="0">
                <a:latin typeface="Arial" pitchFamily="34" charset="0"/>
                <a:cs typeface="Arial" pitchFamily="34" charset="0"/>
              </a:rPr>
              <a:t>elles</a:t>
            </a:r>
            <a:endParaRPr lang="en-US" sz="1400" dirty="0">
              <a:latin typeface="Arial" pitchFamily="34" charset="0"/>
              <a:cs typeface="Arial" pitchFamily="34" charset="0"/>
            </a:endParaRPr>
          </a:p>
          <a:p>
            <a:pPr marL="504000" lvl="2" indent="-252000" algn="just">
              <a:spcAft>
                <a:spcPts val="600"/>
              </a:spcAft>
              <a:buClr>
                <a:srgbClr val="E87B1C"/>
              </a:buClr>
              <a:buSzPct val="105000"/>
              <a:buFont typeface="Courier New" pitchFamily="49" charset="0"/>
              <a:buChar char="o"/>
            </a:pPr>
            <a:r>
              <a:rPr lang="en-US" sz="1400" dirty="0">
                <a:latin typeface="Arial" pitchFamily="34" charset="0"/>
                <a:cs typeface="Arial" pitchFamily="34" charset="0"/>
              </a:rPr>
              <a:t>Les protocols HTTP et FTP </a:t>
            </a:r>
            <a:r>
              <a:rPr lang="en-US" sz="1400" dirty="0" err="1">
                <a:latin typeface="Arial" pitchFamily="34" charset="0"/>
                <a:cs typeface="Arial" pitchFamily="34" charset="0"/>
              </a:rPr>
              <a:t>sont</a:t>
            </a:r>
            <a:r>
              <a:rPr lang="en-US" sz="1400" dirty="0">
                <a:latin typeface="Arial" pitchFamily="34" charset="0"/>
                <a:cs typeface="Arial" pitchFamily="34" charset="0"/>
              </a:rPr>
              <a:t> des </a:t>
            </a:r>
            <a:r>
              <a:rPr lang="en-US" sz="1400" dirty="0" err="1">
                <a:latin typeface="Arial" pitchFamily="34" charset="0"/>
                <a:cs typeface="Arial" pitchFamily="34" charset="0"/>
              </a:rPr>
              <a:t>exemples</a:t>
            </a:r>
            <a:r>
              <a:rPr lang="en-US" sz="1400" dirty="0">
                <a:latin typeface="Arial" pitchFamily="34" charset="0"/>
                <a:cs typeface="Arial" pitchFamily="34" charset="0"/>
              </a:rPr>
              <a:t> </a:t>
            </a:r>
          </a:p>
          <a:p>
            <a:pPr marL="709200" lvl="3" algn="just">
              <a:spcAft>
                <a:spcPts val="600"/>
              </a:spcAft>
              <a:buClr>
                <a:srgbClr val="E87B1C"/>
              </a:buClr>
              <a:buSzPct val="105000"/>
            </a:pPr>
            <a:r>
              <a:rPr lang="en-US" sz="1400" dirty="0">
                <a:latin typeface="Arial" pitchFamily="34" charset="0"/>
                <a:cs typeface="Arial" pitchFamily="34" charset="0"/>
              </a:rPr>
              <a:t>	</a:t>
            </a:r>
            <a:endParaRPr lang="en-GB" sz="1400" dirty="0">
              <a:latin typeface="Arial" pitchFamily="34" charset="0"/>
              <a:cs typeface="Arial" pitchFamily="34" charset="0"/>
            </a:endParaRPr>
          </a:p>
          <a:p>
            <a:pPr marL="252000" indent="-252000" algn="just">
              <a:spcAft>
                <a:spcPts val="600"/>
              </a:spcAft>
              <a:buClr>
                <a:srgbClr val="E87B1C"/>
              </a:buClr>
              <a:buSzPct val="105000"/>
              <a:buFont typeface="Wingdings" pitchFamily="2" charset="2"/>
              <a:buChar char="l"/>
            </a:pPr>
            <a:r>
              <a:rPr lang="en-GB" sz="1400" dirty="0">
                <a:latin typeface="Arial" pitchFamily="34" charset="0"/>
                <a:cs typeface="Arial" pitchFamily="34" charset="0"/>
              </a:rPr>
              <a:t>A1.1: </a:t>
            </a:r>
            <a:r>
              <a:rPr lang="en-GB" sz="1400" dirty="0" err="1">
                <a:latin typeface="Arial" pitchFamily="34" charset="0"/>
                <a:cs typeface="Arial" pitchFamily="34" charset="0"/>
              </a:rPr>
              <a:t>Protocole</a:t>
            </a:r>
            <a:r>
              <a:rPr lang="en-GB" sz="1400" dirty="0">
                <a:latin typeface="Arial" pitchFamily="34" charset="0"/>
                <a:cs typeface="Arial" pitchFamily="34" charset="0"/>
              </a:rPr>
              <a:t> </a:t>
            </a:r>
            <a:r>
              <a:rPr lang="en-GB" sz="1400" dirty="0" err="1">
                <a:latin typeface="Arial" pitchFamily="34" charset="0"/>
                <a:cs typeface="Arial" pitchFamily="34" charset="0"/>
              </a:rPr>
              <a:t>libre</a:t>
            </a:r>
            <a:r>
              <a:rPr lang="en-GB" sz="1400" dirty="0">
                <a:latin typeface="Arial" pitchFamily="34" charset="0"/>
                <a:cs typeface="Arial" pitchFamily="34" charset="0"/>
              </a:rPr>
              <a:t> et </a:t>
            </a:r>
            <a:r>
              <a:rPr lang="en-GB" sz="1400" dirty="0" err="1">
                <a:latin typeface="Arial" pitchFamily="34" charset="0"/>
                <a:cs typeface="Arial" pitchFamily="34" charset="0"/>
              </a:rPr>
              <a:t>ouvert</a:t>
            </a:r>
            <a:endParaRPr lang="en-GB" sz="1400" dirty="0">
              <a:latin typeface="Arial" pitchFamily="34" charset="0"/>
              <a:cs typeface="Arial" pitchFamily="34" charset="0"/>
            </a:endParaRPr>
          </a:p>
          <a:p>
            <a:pPr marL="504000" lvl="2" indent="-252000" algn="just">
              <a:spcAft>
                <a:spcPts val="600"/>
              </a:spcAft>
              <a:buClr>
                <a:srgbClr val="E87B1C"/>
              </a:buClr>
              <a:buSzPct val="105000"/>
              <a:buFont typeface="Courier New" pitchFamily="49" charset="0"/>
              <a:buChar char="o"/>
            </a:pPr>
            <a:r>
              <a:rPr lang="en-US" sz="1400" dirty="0">
                <a:latin typeface="Arial" pitchFamily="34" charset="0"/>
                <a:cs typeface="Arial" pitchFamily="34" charset="0"/>
              </a:rPr>
              <a:t>Le </a:t>
            </a:r>
            <a:r>
              <a:rPr lang="en-US" sz="1400" dirty="0" err="1">
                <a:latin typeface="Arial" pitchFamily="34" charset="0"/>
                <a:cs typeface="Arial" pitchFamily="34" charset="0"/>
              </a:rPr>
              <a:t>protocole</a:t>
            </a:r>
            <a:r>
              <a:rPr lang="en-US" sz="1400" dirty="0">
                <a:latin typeface="Arial" pitchFamily="34" charset="0"/>
                <a:cs typeface="Arial" pitchFamily="34" charset="0"/>
              </a:rPr>
              <a:t> </a:t>
            </a:r>
            <a:r>
              <a:rPr lang="en-US" sz="1400" dirty="0" err="1">
                <a:latin typeface="Arial" pitchFamily="34" charset="0"/>
                <a:cs typeface="Arial" pitchFamily="34" charset="0"/>
              </a:rPr>
              <a:t>utilise</a:t>
            </a:r>
            <a:r>
              <a:rPr lang="en-US" sz="1400" dirty="0">
                <a:latin typeface="Arial" pitchFamily="34" charset="0"/>
                <a:cs typeface="Arial" pitchFamily="34" charset="0"/>
              </a:rPr>
              <a:t> </a:t>
            </a:r>
            <a:r>
              <a:rPr lang="en-US" sz="1400" dirty="0" err="1">
                <a:latin typeface="Arial" pitchFamily="34" charset="0"/>
                <a:cs typeface="Arial" pitchFamily="34" charset="0"/>
              </a:rPr>
              <a:t>doit</a:t>
            </a:r>
            <a:r>
              <a:rPr lang="en-US" sz="1400" dirty="0">
                <a:latin typeface="Arial" pitchFamily="34" charset="0"/>
                <a:cs typeface="Arial" pitchFamily="34" charset="0"/>
              </a:rPr>
              <a:t> </a:t>
            </a:r>
            <a:r>
              <a:rPr lang="en-US" sz="1400" dirty="0" err="1">
                <a:latin typeface="Arial" pitchFamily="34" charset="0"/>
                <a:cs typeface="Arial" pitchFamily="34" charset="0"/>
              </a:rPr>
              <a:t>être</a:t>
            </a:r>
            <a:r>
              <a:rPr lang="en-US" sz="1400" dirty="0">
                <a:latin typeface="Arial" pitchFamily="34" charset="0"/>
                <a:cs typeface="Arial" pitchFamily="34" charset="0"/>
              </a:rPr>
              <a:t> </a:t>
            </a:r>
            <a:r>
              <a:rPr lang="en-US" sz="1400" dirty="0" err="1">
                <a:latin typeface="Arial" pitchFamily="34" charset="0"/>
                <a:cs typeface="Arial" pitchFamily="34" charset="0"/>
              </a:rPr>
              <a:t>librement</a:t>
            </a:r>
            <a:r>
              <a:rPr lang="en-US" sz="1400" dirty="0">
                <a:latin typeface="Arial" pitchFamily="34" charset="0"/>
                <a:cs typeface="Arial" pitchFamily="34" charset="0"/>
              </a:rPr>
              <a:t> </a:t>
            </a:r>
            <a:r>
              <a:rPr lang="en-US" sz="1400" dirty="0" err="1">
                <a:latin typeface="Arial" pitchFamily="34" charset="0"/>
                <a:cs typeface="Arial" pitchFamily="34" charset="0"/>
              </a:rPr>
              <a:t>utilisable</a:t>
            </a:r>
            <a:r>
              <a:rPr lang="en-US" sz="1400" dirty="0">
                <a:latin typeface="Arial" pitchFamily="34" charset="0"/>
                <a:cs typeface="Arial" pitchFamily="34" charset="0"/>
              </a:rPr>
              <a:t> et </a:t>
            </a:r>
            <a:r>
              <a:rPr lang="en-US" sz="1400" dirty="0" err="1">
                <a:latin typeface="Arial" pitchFamily="34" charset="0"/>
                <a:cs typeface="Arial" pitchFamily="34" charset="0"/>
              </a:rPr>
              <a:t>interopérable</a:t>
            </a:r>
            <a:r>
              <a:rPr lang="en-US" sz="1400" dirty="0">
                <a:latin typeface="Arial" pitchFamily="34" charset="0"/>
                <a:cs typeface="Arial" pitchFamily="34" charset="0"/>
              </a:rPr>
              <a:t> (ex: HTTP, FTP, …). Les </a:t>
            </a:r>
            <a:r>
              <a:rPr lang="en-US" sz="1400" dirty="0" err="1">
                <a:latin typeface="Arial" pitchFamily="34" charset="0"/>
                <a:cs typeface="Arial" pitchFamily="34" charset="0"/>
              </a:rPr>
              <a:t>protocoles</a:t>
            </a:r>
            <a:r>
              <a:rPr lang="en-US" sz="1400" dirty="0">
                <a:latin typeface="Arial" pitchFamily="34" charset="0"/>
                <a:cs typeface="Arial" pitchFamily="34" charset="0"/>
              </a:rPr>
              <a:t> </a:t>
            </a:r>
            <a:r>
              <a:rPr lang="en-US" sz="1400" dirty="0" err="1">
                <a:latin typeface="Arial" pitchFamily="34" charset="0"/>
                <a:cs typeface="Arial" pitchFamily="34" charset="0"/>
              </a:rPr>
              <a:t>propriétaires</a:t>
            </a:r>
            <a:r>
              <a:rPr lang="en-US" sz="1400" dirty="0">
                <a:latin typeface="Arial" pitchFamily="34" charset="0"/>
                <a:cs typeface="Arial" pitchFamily="34" charset="0"/>
              </a:rPr>
              <a:t> et </a:t>
            </a:r>
            <a:r>
              <a:rPr lang="en-US" sz="1400" dirty="0" err="1">
                <a:latin typeface="Arial" pitchFamily="34" charset="0"/>
                <a:cs typeface="Arial" pitchFamily="34" charset="0"/>
              </a:rPr>
              <a:t>fermés</a:t>
            </a:r>
            <a:r>
              <a:rPr lang="en-US" sz="1400" dirty="0">
                <a:latin typeface="Arial" pitchFamily="34" charset="0"/>
                <a:cs typeface="Arial" pitchFamily="34" charset="0"/>
              </a:rPr>
              <a:t> </a:t>
            </a:r>
            <a:r>
              <a:rPr lang="en-US" sz="1400" dirty="0" err="1">
                <a:latin typeface="Arial" pitchFamily="34" charset="0"/>
                <a:cs typeface="Arial" pitchFamily="34" charset="0"/>
              </a:rPr>
              <a:t>sont</a:t>
            </a:r>
            <a:r>
              <a:rPr lang="en-US" sz="1400" dirty="0">
                <a:latin typeface="Arial" pitchFamily="34" charset="0"/>
                <a:cs typeface="Arial" pitchFamily="34" charset="0"/>
              </a:rPr>
              <a:t> à </a:t>
            </a:r>
            <a:r>
              <a:rPr lang="en-US" sz="1400" dirty="0" err="1">
                <a:latin typeface="Arial" pitchFamily="34" charset="0"/>
                <a:cs typeface="Arial" pitchFamily="34" charset="0"/>
              </a:rPr>
              <a:t>éviter</a:t>
            </a:r>
            <a:r>
              <a:rPr lang="en-US" sz="1400" dirty="0">
                <a:latin typeface="Arial" pitchFamily="34" charset="0"/>
                <a:cs typeface="Arial" pitchFamily="34" charset="0"/>
              </a:rPr>
              <a:t>. </a:t>
            </a:r>
          </a:p>
          <a:p>
            <a:pPr marL="504000" lvl="2" indent="-252000" algn="just">
              <a:spcAft>
                <a:spcPts val="600"/>
              </a:spcAft>
              <a:buClr>
                <a:srgbClr val="E87B1C"/>
              </a:buClr>
              <a:buSzPct val="105000"/>
              <a:buFont typeface="Courier New" pitchFamily="49" charset="0"/>
              <a:buChar char="o"/>
            </a:pPr>
            <a:endParaRPr lang="en-US" sz="1400" dirty="0">
              <a:latin typeface="Arial" pitchFamily="34" charset="0"/>
              <a:cs typeface="Arial" pitchFamily="34" charset="0"/>
            </a:endParaRPr>
          </a:p>
          <a:p>
            <a:pPr marL="252000" indent="-252000" algn="just">
              <a:spcAft>
                <a:spcPts val="600"/>
              </a:spcAft>
              <a:buClr>
                <a:srgbClr val="E87B1C"/>
              </a:buClr>
              <a:buSzPct val="105000"/>
              <a:buFont typeface="Wingdings" pitchFamily="2" charset="2"/>
              <a:buChar char="l"/>
            </a:pPr>
            <a:r>
              <a:rPr lang="en-GB" sz="1400" dirty="0">
                <a:latin typeface="Arial" pitchFamily="34" charset="0"/>
                <a:cs typeface="Arial" pitchFamily="34" charset="0"/>
              </a:rPr>
              <a:t>A1.2: </a:t>
            </a:r>
            <a:r>
              <a:rPr lang="en-GB" sz="1400" dirty="0" smtClean="0">
                <a:latin typeface="Arial" pitchFamily="34" charset="0"/>
                <a:cs typeface="Arial" pitchFamily="34" charset="0"/>
              </a:rPr>
              <a:t>Prise </a:t>
            </a:r>
            <a:r>
              <a:rPr lang="en-GB" sz="1400" dirty="0">
                <a:latin typeface="Arial" pitchFamily="34" charset="0"/>
                <a:cs typeface="Arial" pitchFamily="34" charset="0"/>
              </a:rPr>
              <a:t>en charge de </a:t>
            </a:r>
            <a:r>
              <a:rPr lang="en-GB" sz="1400" dirty="0" err="1" smtClean="0">
                <a:latin typeface="Arial" pitchFamily="34" charset="0"/>
                <a:cs typeface="Arial" pitchFamily="34" charset="0"/>
              </a:rPr>
              <a:t>systèmes</a:t>
            </a:r>
            <a:r>
              <a:rPr lang="en-GB" sz="1400" dirty="0" smtClean="0">
                <a:latin typeface="Arial" pitchFamily="34" charset="0"/>
                <a:cs typeface="Arial" pitchFamily="34" charset="0"/>
              </a:rPr>
              <a:t> </a:t>
            </a:r>
            <a:r>
              <a:rPr lang="en-GB" sz="1400" dirty="0" err="1">
                <a:latin typeface="Arial" pitchFamily="34" charset="0"/>
                <a:cs typeface="Arial" pitchFamily="34" charset="0"/>
              </a:rPr>
              <a:t>d’authentification</a:t>
            </a:r>
            <a:r>
              <a:rPr lang="en-GB" sz="1400" dirty="0">
                <a:latin typeface="Arial" pitchFamily="34" charset="0"/>
                <a:cs typeface="Arial" pitchFamily="34" charset="0"/>
              </a:rPr>
              <a:t> </a:t>
            </a:r>
            <a:r>
              <a:rPr lang="en-GB" sz="1400" dirty="0" err="1">
                <a:latin typeface="Arial" pitchFamily="34" charset="0"/>
                <a:cs typeface="Arial" pitchFamily="34" charset="0"/>
              </a:rPr>
              <a:t>si</a:t>
            </a:r>
            <a:r>
              <a:rPr lang="en-GB" sz="1400" dirty="0">
                <a:latin typeface="Arial" pitchFamily="34" charset="0"/>
                <a:cs typeface="Arial" pitchFamily="34" charset="0"/>
              </a:rPr>
              <a:t> </a:t>
            </a:r>
            <a:r>
              <a:rPr lang="en-GB" sz="1400" dirty="0" err="1">
                <a:latin typeface="Arial" pitchFamily="34" charset="0"/>
                <a:cs typeface="Arial" pitchFamily="34" charset="0"/>
              </a:rPr>
              <a:t>nécessaire</a:t>
            </a:r>
            <a:endParaRPr lang="en-GB" sz="1400" dirty="0">
              <a:latin typeface="Arial" pitchFamily="34" charset="0"/>
              <a:cs typeface="Arial" pitchFamily="34" charset="0"/>
            </a:endParaRPr>
          </a:p>
          <a:p>
            <a:pPr marL="504000" lvl="2" indent="-252000" algn="just">
              <a:spcAft>
                <a:spcPts val="600"/>
              </a:spcAft>
              <a:buClr>
                <a:srgbClr val="E87B1C"/>
              </a:buClr>
              <a:buSzPct val="105000"/>
              <a:buFont typeface="Courier New" pitchFamily="49" charset="0"/>
              <a:buChar char="o"/>
            </a:pPr>
            <a:r>
              <a:rPr lang="fr-FR" sz="1400" dirty="0">
                <a:latin typeface="Arial" pitchFamily="34" charset="0"/>
                <a:cs typeface="Arial" pitchFamily="34" charset="0"/>
              </a:rPr>
              <a:t>Accessible n’implique pas toujours un accès libre et ouvert à tout moment. Les données peuvent avoir un accès restreint pour des raisons juridiques (ex : données sensibles, protection des espèces menacées, …). Ainsi les protocoles de communication permettront d’appliquer des restrictions (ex : HTTP</a:t>
            </a:r>
            <a:r>
              <a:rPr lang="fr-FR" sz="1400" u="sng" dirty="0">
                <a:latin typeface="Arial" pitchFamily="34" charset="0"/>
                <a:cs typeface="Arial" pitchFamily="34" charset="0"/>
              </a:rPr>
              <a:t>S</a:t>
            </a:r>
            <a:r>
              <a:rPr lang="fr-FR" sz="1400" dirty="0">
                <a:latin typeface="Arial" pitchFamily="34" charset="0"/>
                <a:cs typeface="Arial" pitchFamily="34" charset="0"/>
              </a:rPr>
              <a:t>, FTP</a:t>
            </a:r>
            <a:r>
              <a:rPr lang="fr-FR" sz="1400" u="sng" dirty="0">
                <a:latin typeface="Arial" pitchFamily="34" charset="0"/>
                <a:cs typeface="Arial" pitchFamily="34" charset="0"/>
              </a:rPr>
              <a:t>S</a:t>
            </a:r>
            <a:r>
              <a:rPr lang="fr-FR" sz="1400" dirty="0">
                <a:latin typeface="Arial" pitchFamily="34" charset="0"/>
                <a:cs typeface="Arial" pitchFamily="34" charset="0"/>
              </a:rPr>
              <a:t>, …)</a:t>
            </a:r>
            <a:endParaRPr lang="en-GB" sz="1400" dirty="0">
              <a:latin typeface="Arial" pitchFamily="34" charset="0"/>
              <a:cs typeface="Arial" pitchFamily="34" charset="0"/>
            </a:endParaRPr>
          </a:p>
          <a:p>
            <a:pPr marL="504000" lvl="2" indent="-252000" algn="just">
              <a:spcAft>
                <a:spcPts val="600"/>
              </a:spcAft>
              <a:buClr>
                <a:srgbClr val="E87B1C"/>
              </a:buClr>
              <a:buSzPct val="105000"/>
              <a:buFont typeface="Courier New" pitchFamily="49" charset="0"/>
              <a:buChar char="o"/>
            </a:pPr>
            <a:endParaRPr lang="en-US" sz="1400" dirty="0">
              <a:latin typeface="Arial" pitchFamily="34" charset="0"/>
              <a:cs typeface="Arial" pitchFamily="34" charset="0"/>
            </a:endParaRPr>
          </a:p>
          <a:p>
            <a:pPr marL="252000" indent="-252000" algn="just">
              <a:spcAft>
                <a:spcPts val="600"/>
              </a:spcAft>
              <a:buClr>
                <a:srgbClr val="E87B1C"/>
              </a:buClr>
              <a:buSzPct val="105000"/>
              <a:buFont typeface="Wingdings" pitchFamily="2" charset="2"/>
              <a:buChar char="l"/>
            </a:pPr>
            <a:r>
              <a:rPr lang="en-GB" sz="1400" dirty="0">
                <a:latin typeface="Arial" pitchFamily="34" charset="0"/>
                <a:cs typeface="Arial" pitchFamily="34" charset="0"/>
              </a:rPr>
              <a:t>A2: Les </a:t>
            </a:r>
            <a:r>
              <a:rPr lang="en-GB" sz="1400" dirty="0" err="1">
                <a:latin typeface="Arial" pitchFamily="34" charset="0"/>
                <a:cs typeface="Arial" pitchFamily="34" charset="0"/>
              </a:rPr>
              <a:t>métadonnées</a:t>
            </a:r>
            <a:r>
              <a:rPr lang="en-GB" sz="1400" dirty="0">
                <a:latin typeface="Arial" pitchFamily="34" charset="0"/>
                <a:cs typeface="Arial" pitchFamily="34" charset="0"/>
              </a:rPr>
              <a:t> </a:t>
            </a:r>
            <a:r>
              <a:rPr lang="en-GB" sz="1400" dirty="0" err="1">
                <a:latin typeface="Arial" pitchFamily="34" charset="0"/>
                <a:cs typeface="Arial" pitchFamily="34" charset="0"/>
              </a:rPr>
              <a:t>restent</a:t>
            </a:r>
            <a:r>
              <a:rPr lang="en-GB" sz="1400" dirty="0">
                <a:latin typeface="Arial" pitchFamily="34" charset="0"/>
                <a:cs typeface="Arial" pitchFamily="34" charset="0"/>
              </a:rPr>
              <a:t> </a:t>
            </a:r>
            <a:r>
              <a:rPr lang="en-GB" sz="1400" dirty="0" err="1">
                <a:latin typeface="Arial" pitchFamily="34" charset="0"/>
                <a:cs typeface="Arial" pitchFamily="34" charset="0"/>
              </a:rPr>
              <a:t>accessibles</a:t>
            </a:r>
            <a:r>
              <a:rPr lang="en-GB" sz="1400" dirty="0">
                <a:latin typeface="Arial" pitchFamily="34" charset="0"/>
                <a:cs typeface="Arial" pitchFamily="34" charset="0"/>
              </a:rPr>
              <a:t>, </a:t>
            </a:r>
            <a:r>
              <a:rPr lang="en-GB" sz="1400" dirty="0" err="1">
                <a:latin typeface="Arial" pitchFamily="34" charset="0"/>
                <a:cs typeface="Arial" pitchFamily="34" charset="0"/>
              </a:rPr>
              <a:t>même</a:t>
            </a:r>
            <a:r>
              <a:rPr lang="en-GB" sz="1400" dirty="0">
                <a:latin typeface="Arial" pitchFamily="34" charset="0"/>
                <a:cs typeface="Arial" pitchFamily="34" charset="0"/>
              </a:rPr>
              <a:t> </a:t>
            </a:r>
            <a:r>
              <a:rPr lang="en-GB" sz="1400" dirty="0" err="1">
                <a:latin typeface="Arial" pitchFamily="34" charset="0"/>
                <a:cs typeface="Arial" pitchFamily="34" charset="0"/>
              </a:rPr>
              <a:t>quand</a:t>
            </a:r>
            <a:r>
              <a:rPr lang="en-GB" sz="1400" dirty="0">
                <a:latin typeface="Arial" pitchFamily="34" charset="0"/>
                <a:cs typeface="Arial" pitchFamily="34" charset="0"/>
              </a:rPr>
              <a:t> les données ne le </a:t>
            </a:r>
            <a:r>
              <a:rPr lang="en-GB" sz="1400" dirty="0" err="1">
                <a:latin typeface="Arial" pitchFamily="34" charset="0"/>
                <a:cs typeface="Arial" pitchFamily="34" charset="0"/>
              </a:rPr>
              <a:t>sont</a:t>
            </a:r>
            <a:r>
              <a:rPr lang="en-GB" sz="1400" dirty="0">
                <a:latin typeface="Arial" pitchFamily="34" charset="0"/>
                <a:cs typeface="Arial" pitchFamily="34" charset="0"/>
              </a:rPr>
              <a:t> plus </a:t>
            </a:r>
          </a:p>
          <a:p>
            <a:pPr marL="504000" lvl="2" indent="-252000" algn="just">
              <a:spcAft>
                <a:spcPts val="600"/>
              </a:spcAft>
              <a:buClr>
                <a:srgbClr val="E87B1C"/>
              </a:buClr>
              <a:buSzPct val="105000"/>
              <a:buFont typeface="Courier New" pitchFamily="49" charset="0"/>
              <a:buChar char="o"/>
            </a:pPr>
            <a:r>
              <a:rPr lang="fr-FR" sz="1400" dirty="0">
                <a:latin typeface="Arial" pitchFamily="34" charset="0"/>
                <a:cs typeface="Arial" pitchFamily="34" charset="0"/>
              </a:rPr>
              <a:t>Les métadonnées permettent alors de connaître l’existence de ces données et de contacter les gestionnaires et fournisseurs de ces données. Elles peuvent permettre également de retrouver les articles, publications scientifiques associés. </a:t>
            </a:r>
            <a:endParaRPr lang="en-GB" sz="1400" dirty="0">
              <a:latin typeface="Arial" pitchFamily="34" charset="0"/>
              <a:cs typeface="Arial" pitchFamily="34" charset="0"/>
            </a:endParaRPr>
          </a:p>
        </p:txBody>
      </p:sp>
      <p:pic>
        <p:nvPicPr>
          <p:cNvPr id="10" name="Picture 2"/>
          <p:cNvPicPr>
            <a:picLocks noChangeAspect="1" noChangeArrowheads="1"/>
          </p:cNvPicPr>
          <p:nvPr>
            <p:custDataLst>
              <p:tags r:id="rId2"/>
            </p:custDataLst>
          </p:nvPr>
        </p:nvPicPr>
        <p:blipFill rotWithShape="1">
          <a:blip r:embed="rId5" cstate="hqprint">
            <a:extLst>
              <a:ext uri="{28A0092B-C50C-407E-A947-70E740481C1C}">
                <a14:useLocalDpi xmlns:a14="http://schemas.microsoft.com/office/drawing/2010/main" val="0"/>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2E8AFA0-BFBE-40A3-AFA1-91B4533CA7DF}"/>
              </a:ext>
            </a:extLst>
          </p:cNvPr>
          <p:cNvSpPr txBox="1"/>
          <p:nvPr>
            <p:custDataLst>
              <p:tags r:id="rId3"/>
            </p:custDataLst>
          </p:nvPr>
        </p:nvSpPr>
        <p:spPr>
          <a:xfrm>
            <a:off x="2286579" y="54879"/>
            <a:ext cx="7632386" cy="523220"/>
          </a:xfrm>
          <a:prstGeom prst="rect">
            <a:avLst/>
          </a:prstGeom>
          <a:noFill/>
        </p:spPr>
        <p:txBody>
          <a:bodyPr wrap="square" rtlCol="0" anchor="t">
            <a:spAutoFit/>
          </a:bodyPr>
          <a:lstStyle/>
          <a:p>
            <a:r>
              <a:rPr lang="fr-FR" sz="2800" b="1" dirty="0">
                <a:latin typeface="Arial"/>
                <a:cs typeface="Arial"/>
              </a:rPr>
              <a:t>Accessible</a:t>
            </a:r>
            <a:endParaRPr lang="fr-FR" sz="2800" b="1" dirty="0">
              <a:latin typeface="Arial" panose="020B0604020202020204" pitchFamily="34" charset="0"/>
              <a:cs typeface="Arial" panose="020B0604020202020204" pitchFamily="34" charset="0"/>
            </a:endParaRPr>
          </a:p>
        </p:txBody>
      </p:sp>
      <p:grpSp>
        <p:nvGrpSpPr>
          <p:cNvPr id="9" name="Groupe 8"/>
          <p:cNvGrpSpPr/>
          <p:nvPr/>
        </p:nvGrpSpPr>
        <p:grpSpPr>
          <a:xfrm>
            <a:off x="11086106" y="260314"/>
            <a:ext cx="1105894" cy="1287231"/>
            <a:chOff x="10727334" y="2207099"/>
            <a:chExt cx="1105894" cy="1287231"/>
          </a:xfrm>
        </p:grpSpPr>
        <p:pic>
          <p:nvPicPr>
            <p:cNvPr id="12" name="Image 11" descr="Männchen 3D Model Freigestellt - Kostenloses Bild auf Pixabay"/>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10727334" y="2207099"/>
              <a:ext cx="1105894" cy="1287231"/>
            </a:xfrm>
            <a:prstGeom prst="rect">
              <a:avLst/>
            </a:prstGeom>
          </p:spPr>
        </p:pic>
        <p:pic>
          <p:nvPicPr>
            <p:cNvPr id="13" name="Image 12"/>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100000" l="9890" r="100000"/>
                      </a14:imgEffect>
                    </a14:imgLayer>
                  </a14:imgProps>
                </a:ext>
                <a:ext uri="{28A0092B-C50C-407E-A947-70E740481C1C}">
                  <a14:useLocalDpi xmlns:a14="http://schemas.microsoft.com/office/drawing/2010/main"/>
                </a:ext>
              </a:extLst>
            </a:blip>
            <a:stretch>
              <a:fillRect/>
            </a:stretch>
          </p:blipFill>
          <p:spPr>
            <a:xfrm>
              <a:off x="11059642" y="2375047"/>
              <a:ext cx="441278" cy="484921"/>
            </a:xfrm>
            <a:prstGeom prst="rect">
              <a:avLst/>
            </a:prstGeom>
          </p:spPr>
        </p:pic>
      </p:grpSp>
      <p:sp>
        <p:nvSpPr>
          <p:cNvPr id="14" name="Rectangle 13"/>
          <p:cNvSpPr/>
          <p:nvPr/>
        </p:nvSpPr>
        <p:spPr>
          <a:xfrm>
            <a:off x="3123488" y="632978"/>
            <a:ext cx="7962618" cy="1387355"/>
          </a:xfrm>
          <a:prstGeom prst="rect">
            <a:avLst/>
          </a:prstGeom>
        </p:spPr>
        <p:txBody>
          <a:bodyPr wrap="square">
            <a:normAutofit fontScale="77500" lnSpcReduction="20000"/>
          </a:bodyPr>
          <a:lstStyle/>
          <a:p>
            <a:r>
              <a:rPr lang="fr-FR" b="1" dirty="0">
                <a:solidFill>
                  <a:schemeClr val="tx1">
                    <a:lumMod val="95000"/>
                    <a:lumOff val="5000"/>
                  </a:schemeClr>
                </a:solidFill>
              </a:rPr>
              <a:t>Accessible : une fois les données trouvées, l’utilisateur doit savoir comment y accéder</a:t>
            </a:r>
            <a:endParaRPr lang="fr-FR"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dirty="0"/>
              <a:t>A1 : Données et métadonnées accessibles par leur identifiants via un protocole standard</a:t>
            </a:r>
          </a:p>
          <a:p>
            <a:pPr marL="800100" lvl="1" indent="-342900" algn="just">
              <a:buClr>
                <a:schemeClr val="accent2">
                  <a:lumMod val="75000"/>
                </a:schemeClr>
              </a:buClr>
              <a:buFont typeface="Arial" panose="020B0604020202020204" pitchFamily="34" charset="0"/>
              <a:buChar char="•"/>
            </a:pPr>
            <a:r>
              <a:rPr lang="fr-FR" dirty="0"/>
              <a:t>A1.1 : Le protocole utilisé est ouvert, libre et peut-être implémenté de manière universelle</a:t>
            </a:r>
          </a:p>
          <a:p>
            <a:pPr marL="800100" lvl="1" indent="-342900" algn="just">
              <a:buClr>
                <a:schemeClr val="accent2">
                  <a:lumMod val="75000"/>
                </a:schemeClr>
              </a:buClr>
              <a:buFont typeface="Arial" panose="020B0604020202020204" pitchFamily="34" charset="0"/>
              <a:buChar char="•"/>
            </a:pPr>
            <a:r>
              <a:rPr lang="fr-FR" dirty="0"/>
              <a:t>A1.2 : Le protocole peut gérer des procédures d’authentification et d’autorisation si nécessaire</a:t>
            </a:r>
          </a:p>
          <a:p>
            <a:pPr marL="342900" indent="-342900" algn="just">
              <a:buClr>
                <a:schemeClr val="accent2">
                  <a:lumMod val="75000"/>
                </a:schemeClr>
              </a:buClr>
              <a:buFont typeface="Arial" panose="020B0604020202020204" pitchFamily="34" charset="0"/>
              <a:buChar char="•"/>
            </a:pPr>
            <a:r>
              <a:rPr lang="fr-FR" dirty="0"/>
              <a:t>A2 : Métadonnées accessibles même si les données ne sont plus disponibles</a:t>
            </a:r>
          </a:p>
          <a:p>
            <a:pPr marL="342900" indent="-342900" algn="just">
              <a:buClr>
                <a:schemeClr val="accent1"/>
              </a:buClr>
              <a:buFont typeface="Wingdings" panose="05000000000000000000" pitchFamily="2" charset="2"/>
              <a:buChar char="q"/>
            </a:pPr>
            <a:endParaRPr lang="fr-FR" dirty="0"/>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b="1" dirty="0">
              <a:solidFill>
                <a:schemeClr val="tx1">
                  <a:lumMod val="95000"/>
                  <a:lumOff val="5000"/>
                </a:schemeClr>
              </a:solidFill>
            </a:endParaRPr>
          </a:p>
          <a:p>
            <a:endParaRPr lang="fr-FR" dirty="0">
              <a:solidFill>
                <a:schemeClr val="tx1">
                  <a:lumMod val="95000"/>
                  <a:lumOff val="5000"/>
                </a:schemeClr>
              </a:solidFill>
            </a:endParaRPr>
          </a:p>
        </p:txBody>
      </p:sp>
    </p:spTree>
    <p:extLst>
      <p:ext uri="{BB962C8B-B14F-4D97-AF65-F5344CB8AC3E}">
        <p14:creationId xmlns:p14="http://schemas.microsoft.com/office/powerpoint/2010/main" val="103585615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6</a:t>
            </a:fld>
            <a:endParaRPr lang="fr-FR" sz="1200">
              <a:solidFill>
                <a:schemeClr val="bg1">
                  <a:lumMod val="50000"/>
                </a:schemeClr>
              </a:solidFill>
            </a:endParaRPr>
          </a:p>
        </p:txBody>
      </p:sp>
      <p:sp>
        <p:nvSpPr>
          <p:cNvPr id="11" name="Rectangle à coins arrondis 10"/>
          <p:cNvSpPr/>
          <p:nvPr/>
        </p:nvSpPr>
        <p:spPr>
          <a:xfrm>
            <a:off x="10038080" y="5725680"/>
            <a:ext cx="1690254" cy="951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486677" y="2264882"/>
            <a:ext cx="9550400" cy="4601260"/>
          </a:xfrm>
          <a:prstGeom prst="rect">
            <a:avLst/>
          </a:prstGeom>
        </p:spPr>
        <p:txBody>
          <a:bodyPr wrap="square">
            <a:spAutoFit/>
          </a:bodyPr>
          <a:lstStyle/>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I1 : </a:t>
            </a:r>
            <a:r>
              <a:rPr lang="en-GB" sz="1400" dirty="0" err="1" smtClean="0">
                <a:latin typeface="Arial" pitchFamily="34" charset="0"/>
                <a:cs typeface="Arial" pitchFamily="34" charset="0"/>
              </a:rPr>
              <a:t>Données</a:t>
            </a:r>
            <a:r>
              <a:rPr lang="en-GB" sz="1400" dirty="0" smtClean="0">
                <a:latin typeface="Arial" pitchFamily="34" charset="0"/>
                <a:cs typeface="Arial" pitchFamily="34" charset="0"/>
              </a:rPr>
              <a:t> </a:t>
            </a:r>
            <a:r>
              <a:rPr lang="en-GB" sz="1400" dirty="0">
                <a:latin typeface="Arial" pitchFamily="34" charset="0"/>
                <a:cs typeface="Arial" pitchFamily="34" charset="0"/>
              </a:rPr>
              <a:t>et </a:t>
            </a:r>
            <a:r>
              <a:rPr lang="en-GB" sz="1400" dirty="0" err="1">
                <a:latin typeface="Arial" pitchFamily="34" charset="0"/>
                <a:cs typeface="Arial" pitchFamily="34" charset="0"/>
              </a:rPr>
              <a:t>métadonnées</a:t>
            </a:r>
            <a:r>
              <a:rPr lang="en-GB" sz="1400" dirty="0">
                <a:latin typeface="Arial" pitchFamily="34" charset="0"/>
                <a:cs typeface="Arial" pitchFamily="34" charset="0"/>
              </a:rPr>
              <a:t> </a:t>
            </a:r>
            <a:r>
              <a:rPr lang="en-GB" sz="1400" dirty="0" err="1">
                <a:latin typeface="Arial" pitchFamily="34" charset="0"/>
                <a:cs typeface="Arial" pitchFamily="34" charset="0"/>
              </a:rPr>
              <a:t>décrites</a:t>
            </a:r>
            <a:r>
              <a:rPr lang="en-GB" sz="1400" dirty="0">
                <a:latin typeface="Arial" pitchFamily="34" charset="0"/>
                <a:cs typeface="Arial" pitchFamily="34" charset="0"/>
              </a:rPr>
              <a:t> </a:t>
            </a:r>
            <a:r>
              <a:rPr lang="en-GB" sz="1400" dirty="0" err="1">
                <a:latin typeface="Arial" pitchFamily="34" charset="0"/>
                <a:cs typeface="Arial" pitchFamily="34" charset="0"/>
              </a:rPr>
              <a:t>dans</a:t>
            </a:r>
            <a:r>
              <a:rPr lang="en-GB" sz="1400" dirty="0">
                <a:latin typeface="Arial" pitchFamily="34" charset="0"/>
                <a:cs typeface="Arial" pitchFamily="34" charset="0"/>
              </a:rPr>
              <a:t> un </a:t>
            </a:r>
            <a:r>
              <a:rPr lang="en-GB" sz="1400" dirty="0" err="1">
                <a:latin typeface="Arial" pitchFamily="34" charset="0"/>
                <a:cs typeface="Arial" pitchFamily="34" charset="0"/>
              </a:rPr>
              <a:t>langage</a:t>
            </a:r>
            <a:r>
              <a:rPr lang="en-GB" sz="1400" dirty="0">
                <a:latin typeface="Arial" pitchFamily="34" charset="0"/>
                <a:cs typeface="Arial" pitchFamily="34" charset="0"/>
              </a:rPr>
              <a:t> </a:t>
            </a:r>
            <a:r>
              <a:rPr lang="en-GB" sz="1400" dirty="0" err="1">
                <a:latin typeface="Arial" pitchFamily="34" charset="0"/>
                <a:cs typeface="Arial" pitchFamily="34" charset="0"/>
              </a:rPr>
              <a:t>formel</a:t>
            </a:r>
            <a:r>
              <a:rPr lang="en-GB" sz="1400" dirty="0">
                <a:latin typeface="Arial" pitchFamily="34" charset="0"/>
                <a:cs typeface="Arial" pitchFamily="34" charset="0"/>
              </a:rPr>
              <a:t>, accessible, </a:t>
            </a:r>
            <a:r>
              <a:rPr lang="en-GB" sz="1400" dirty="0" err="1">
                <a:latin typeface="Arial" pitchFamily="34" charset="0"/>
                <a:cs typeface="Arial" pitchFamily="34" charset="0"/>
              </a:rPr>
              <a:t>partagé</a:t>
            </a:r>
            <a:r>
              <a:rPr lang="en-GB" sz="1400" dirty="0">
                <a:latin typeface="Arial" pitchFamily="34" charset="0"/>
                <a:cs typeface="Arial" pitchFamily="34" charset="0"/>
              </a:rPr>
              <a:t> et </a:t>
            </a:r>
            <a:r>
              <a:rPr lang="en-GB" sz="1400" dirty="0" err="1">
                <a:latin typeface="Arial" pitchFamily="34" charset="0"/>
                <a:cs typeface="Arial" pitchFamily="34" charset="0"/>
              </a:rPr>
              <a:t>permettant</a:t>
            </a:r>
            <a:r>
              <a:rPr lang="en-GB" sz="1400" dirty="0">
                <a:latin typeface="Arial" pitchFamily="34" charset="0"/>
                <a:cs typeface="Arial" pitchFamily="34" charset="0"/>
              </a:rPr>
              <a:t> </a:t>
            </a:r>
            <a:r>
              <a:rPr lang="en-GB" sz="1400" dirty="0" err="1">
                <a:latin typeface="Arial" pitchFamily="34" charset="0"/>
                <a:cs typeface="Arial" pitchFamily="34" charset="0"/>
              </a:rPr>
              <a:t>l’application</a:t>
            </a:r>
            <a:r>
              <a:rPr lang="en-GB" sz="1400" dirty="0">
                <a:latin typeface="Arial" pitchFamily="34" charset="0"/>
                <a:cs typeface="Arial" pitchFamily="34" charset="0"/>
              </a:rPr>
              <a:t> de la </a:t>
            </a:r>
            <a:r>
              <a:rPr lang="en-GB" sz="1400" dirty="0" err="1">
                <a:latin typeface="Arial" pitchFamily="34" charset="0"/>
                <a:cs typeface="Arial" pitchFamily="34" charset="0"/>
              </a:rPr>
              <a:t>rerésentation</a:t>
            </a:r>
            <a:r>
              <a:rPr lang="en-GB" sz="1400" dirty="0">
                <a:latin typeface="Arial" pitchFamily="34" charset="0"/>
                <a:cs typeface="Arial" pitchFamily="34" charset="0"/>
              </a:rPr>
              <a:t> des </a:t>
            </a:r>
            <a:r>
              <a:rPr lang="en-GB" sz="1400" dirty="0" err="1">
                <a:latin typeface="Arial" pitchFamily="34" charset="0"/>
                <a:cs typeface="Arial" pitchFamily="34" charset="0"/>
              </a:rPr>
              <a:t>connaissances</a:t>
            </a:r>
            <a:r>
              <a:rPr lang="en-GB" sz="1400" dirty="0">
                <a:latin typeface="Arial" pitchFamily="34" charset="0"/>
                <a:cs typeface="Arial" pitchFamily="34" charset="0"/>
              </a:rPr>
              <a:t> </a:t>
            </a:r>
            <a:endParaRPr lang="en-US"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en-US" sz="1400" dirty="0" err="1">
                <a:latin typeface="Arial" pitchFamily="34" charset="0"/>
                <a:cs typeface="Arial" pitchFamily="34" charset="0"/>
              </a:rPr>
              <a:t>Représentation</a:t>
            </a:r>
            <a:r>
              <a:rPr lang="en-US" sz="1400" dirty="0">
                <a:latin typeface="Arial" pitchFamily="34" charset="0"/>
                <a:cs typeface="Arial" pitchFamily="34" charset="0"/>
              </a:rPr>
              <a:t> des </a:t>
            </a:r>
            <a:r>
              <a:rPr lang="en-US" sz="1400" dirty="0" err="1">
                <a:latin typeface="Arial" pitchFamily="34" charset="0"/>
                <a:cs typeface="Arial" pitchFamily="34" charset="0"/>
              </a:rPr>
              <a:t>connaissances</a:t>
            </a:r>
            <a:r>
              <a:rPr lang="en-US" sz="1400" dirty="0">
                <a:latin typeface="Arial" pitchFamily="34" charset="0"/>
                <a:cs typeface="Arial" pitchFamily="34" charset="0"/>
              </a:rPr>
              <a:t> = </a:t>
            </a:r>
            <a:r>
              <a:rPr lang="en-US" sz="1400" dirty="0" err="1">
                <a:latin typeface="Arial" pitchFamily="34" charset="0"/>
                <a:cs typeface="Arial" pitchFamily="34" charset="0"/>
              </a:rPr>
              <a:t>modèles</a:t>
            </a:r>
            <a:r>
              <a:rPr lang="en-US" sz="1400" dirty="0">
                <a:latin typeface="Arial" pitchFamily="34" charset="0"/>
                <a:cs typeface="Arial" pitchFamily="34" charset="0"/>
              </a:rPr>
              <a:t> de données (UML), ontologies (vocabularies)</a:t>
            </a:r>
          </a:p>
          <a:p>
            <a:pPr marL="504000" lvl="2" indent="-252000">
              <a:spcAft>
                <a:spcPts val="600"/>
              </a:spcAft>
              <a:buClr>
                <a:srgbClr val="E87B1C"/>
              </a:buClr>
              <a:buSzPct val="105000"/>
              <a:buFont typeface="Courier New" pitchFamily="49" charset="0"/>
              <a:buChar char="o"/>
            </a:pPr>
            <a:r>
              <a:rPr lang="en-US" sz="1400" dirty="0" err="1">
                <a:latin typeface="Arial" pitchFamily="34" charset="0"/>
                <a:cs typeface="Arial" pitchFamily="34" charset="0"/>
              </a:rPr>
              <a:t>En</a:t>
            </a:r>
            <a:r>
              <a:rPr lang="en-US" sz="1400" dirty="0">
                <a:latin typeface="Arial" pitchFamily="34" charset="0"/>
                <a:cs typeface="Arial" pitchFamily="34" charset="0"/>
              </a:rPr>
              <a:t> 2024, </a:t>
            </a:r>
            <a:r>
              <a:rPr lang="en-US" sz="1400" dirty="0" err="1">
                <a:latin typeface="Arial" pitchFamily="34" charset="0"/>
                <a:cs typeface="Arial" pitchFamily="34" charset="0"/>
              </a:rPr>
              <a:t>il</a:t>
            </a:r>
            <a:r>
              <a:rPr lang="en-US" sz="1400" dirty="0">
                <a:latin typeface="Arial" pitchFamily="34" charset="0"/>
                <a:cs typeface="Arial" pitchFamily="34" charset="0"/>
              </a:rPr>
              <a:t> </a:t>
            </a:r>
            <a:r>
              <a:rPr lang="en-US" sz="1400" dirty="0" err="1">
                <a:latin typeface="Arial" pitchFamily="34" charset="0"/>
                <a:cs typeface="Arial" pitchFamily="34" charset="0"/>
              </a:rPr>
              <a:t>existe</a:t>
            </a:r>
            <a:r>
              <a:rPr lang="en-US" sz="1400" dirty="0">
                <a:latin typeface="Arial" pitchFamily="34" charset="0"/>
                <a:cs typeface="Arial" pitchFamily="34" charset="0"/>
              </a:rPr>
              <a:t> de </a:t>
            </a:r>
            <a:r>
              <a:rPr lang="en-US" sz="1400" dirty="0" err="1">
                <a:latin typeface="Arial" pitchFamily="34" charset="0"/>
                <a:cs typeface="Arial" pitchFamily="34" charset="0"/>
              </a:rPr>
              <a:t>nombreuses</a:t>
            </a:r>
            <a:r>
              <a:rPr lang="en-US" sz="1400" dirty="0">
                <a:latin typeface="Arial" pitchFamily="34" charset="0"/>
                <a:cs typeface="Arial" pitchFamily="34" charset="0"/>
              </a:rPr>
              <a:t> </a:t>
            </a:r>
            <a:r>
              <a:rPr lang="en-US" sz="1400" dirty="0" err="1">
                <a:latin typeface="Arial" pitchFamily="34" charset="0"/>
                <a:cs typeface="Arial" pitchFamily="34" charset="0"/>
              </a:rPr>
              <a:t>normes</a:t>
            </a:r>
            <a:r>
              <a:rPr lang="en-US" sz="1400" dirty="0">
                <a:latin typeface="Arial" pitchFamily="34" charset="0"/>
                <a:cs typeface="Arial" pitchFamily="34" charset="0"/>
              </a:rPr>
              <a:t> et </a:t>
            </a:r>
            <a:r>
              <a:rPr lang="en-US" sz="1400" dirty="0" err="1">
                <a:latin typeface="Arial" pitchFamily="34" charset="0"/>
                <a:cs typeface="Arial" pitchFamily="34" charset="0"/>
              </a:rPr>
              <a:t>bonnes</a:t>
            </a:r>
            <a:r>
              <a:rPr lang="en-US" sz="1400" dirty="0">
                <a:latin typeface="Arial" pitchFamily="34" charset="0"/>
                <a:cs typeface="Arial" pitchFamily="34" charset="0"/>
              </a:rPr>
              <a:t> </a:t>
            </a:r>
            <a:r>
              <a:rPr lang="en-US" sz="1400" dirty="0" err="1">
                <a:latin typeface="Arial" pitchFamily="34" charset="0"/>
                <a:cs typeface="Arial" pitchFamily="34" charset="0"/>
              </a:rPr>
              <a:t>pratiques</a:t>
            </a:r>
            <a:r>
              <a:rPr lang="en-US" sz="1400" dirty="0">
                <a:latin typeface="Arial" pitchFamily="34" charset="0"/>
                <a:cs typeface="Arial" pitchFamily="34" charset="0"/>
              </a:rPr>
              <a:t> </a:t>
            </a:r>
            <a:r>
              <a:rPr lang="en-US" sz="1400" dirty="0" err="1">
                <a:latin typeface="Arial" pitchFamily="34" charset="0"/>
                <a:cs typeface="Arial" pitchFamily="34" charset="0"/>
              </a:rPr>
              <a:t>internationales</a:t>
            </a:r>
            <a:r>
              <a:rPr lang="en-US" sz="1400" dirty="0">
                <a:latin typeface="Arial" pitchFamily="34" charset="0"/>
                <a:cs typeface="Arial" pitchFamily="34" charset="0"/>
              </a:rPr>
              <a:t> à </a:t>
            </a:r>
            <a:r>
              <a:rPr lang="en-US" sz="1400" dirty="0" err="1">
                <a:latin typeface="Arial" pitchFamily="34" charset="0"/>
                <a:cs typeface="Arial" pitchFamily="34" charset="0"/>
              </a:rPr>
              <a:t>réutiliser</a:t>
            </a:r>
            <a:r>
              <a:rPr lang="en-US" sz="1400" dirty="0">
                <a:latin typeface="Arial" pitchFamily="34" charset="0"/>
                <a:cs typeface="Arial" pitchFamily="34" charset="0"/>
              </a:rPr>
              <a:t>. </a:t>
            </a:r>
            <a:r>
              <a:rPr lang="en-US" sz="1400" dirty="0" err="1">
                <a:latin typeface="Arial" pitchFamily="34" charset="0"/>
                <a:cs typeface="Arial" pitchFamily="34" charset="0"/>
              </a:rPr>
              <a:t>Elles</a:t>
            </a:r>
            <a:r>
              <a:rPr lang="en-US" sz="1400" dirty="0">
                <a:latin typeface="Arial" pitchFamily="34" charset="0"/>
                <a:cs typeface="Arial" pitchFamily="34" charset="0"/>
              </a:rPr>
              <a:t> </a:t>
            </a:r>
            <a:r>
              <a:rPr lang="en-US" sz="1400" dirty="0" err="1">
                <a:latin typeface="Arial" pitchFamily="34" charset="0"/>
                <a:cs typeface="Arial" pitchFamily="34" charset="0"/>
              </a:rPr>
              <a:t>doivent</a:t>
            </a:r>
            <a:r>
              <a:rPr lang="en-US" sz="1400" dirty="0">
                <a:latin typeface="Arial" pitchFamily="34" charset="0"/>
                <a:cs typeface="Arial" pitchFamily="34" charset="0"/>
              </a:rPr>
              <a:t> </a:t>
            </a:r>
            <a:r>
              <a:rPr lang="en-US" sz="1400" dirty="0" err="1">
                <a:latin typeface="Arial" pitchFamily="34" charset="0"/>
                <a:cs typeface="Arial" pitchFamily="34" charset="0"/>
              </a:rPr>
              <a:t>l’être</a:t>
            </a:r>
            <a:r>
              <a:rPr lang="en-US" sz="1400" dirty="0">
                <a:latin typeface="Arial" pitchFamily="34" charset="0"/>
                <a:cs typeface="Arial" pitchFamily="34" charset="0"/>
              </a:rPr>
              <a:t>. </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Ces utilisations permettent de fournir des ressources compréhensibles pour les humains ET les machines. Ensuite, les (méta)données peuvent être échangées de manière transparente (sans aucune intervention humaine pour « câbler/coder » les éléments pour qu'ils </a:t>
            </a:r>
            <a:r>
              <a:rPr lang="fr-FR" sz="1400" dirty="0" smtClean="0">
                <a:latin typeface="Arial" pitchFamily="34" charset="0"/>
                <a:cs typeface="Arial" pitchFamily="34" charset="0"/>
              </a:rPr>
              <a:t>fonctionnent)</a:t>
            </a:r>
            <a:endParaRPr lang="fr-FR" sz="1400" dirty="0">
              <a:latin typeface="Arial" pitchFamily="34" charset="0"/>
              <a:cs typeface="Arial" pitchFamily="34" charset="0"/>
            </a:endParaRPr>
          </a:p>
          <a:p>
            <a:pPr marL="252000" lvl="2">
              <a:spcAft>
                <a:spcPts val="600"/>
              </a:spcAft>
              <a:buClr>
                <a:srgbClr val="E87B1C"/>
              </a:buClr>
              <a:buSzPct val="105000"/>
            </a:pPr>
            <a:r>
              <a:rPr lang="en-US" sz="1400" dirty="0">
                <a:latin typeface="Arial" pitchFamily="34" charset="0"/>
                <a:cs typeface="Arial" pitchFamily="34" charset="0"/>
              </a:rPr>
              <a:t>	</a:t>
            </a:r>
            <a:endParaRPr lang="en-GB"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I2 : </a:t>
            </a:r>
            <a:r>
              <a:rPr lang="en-GB" sz="1400" dirty="0" err="1">
                <a:latin typeface="Arial" pitchFamily="34" charset="0"/>
                <a:cs typeface="Arial" pitchFamily="34" charset="0"/>
              </a:rPr>
              <a:t>V</a:t>
            </a:r>
            <a:r>
              <a:rPr lang="en-GB" sz="1400" dirty="0" err="1" smtClean="0">
                <a:latin typeface="Arial" pitchFamily="34" charset="0"/>
                <a:cs typeface="Arial" pitchFamily="34" charset="0"/>
              </a:rPr>
              <a:t>ocabulaires</a:t>
            </a:r>
            <a:r>
              <a:rPr lang="en-GB" sz="1400" dirty="0" smtClean="0">
                <a:latin typeface="Arial" pitchFamily="34" charset="0"/>
                <a:cs typeface="Arial" pitchFamily="34" charset="0"/>
              </a:rPr>
              <a:t> </a:t>
            </a:r>
            <a:r>
              <a:rPr lang="en-GB" sz="1400" dirty="0" err="1">
                <a:latin typeface="Arial" pitchFamily="34" charset="0"/>
                <a:cs typeface="Arial" pitchFamily="34" charset="0"/>
              </a:rPr>
              <a:t>suivants</a:t>
            </a:r>
            <a:r>
              <a:rPr lang="en-GB" sz="1400" dirty="0">
                <a:latin typeface="Arial" pitchFamily="34" charset="0"/>
                <a:cs typeface="Arial" pitchFamily="34" charset="0"/>
              </a:rPr>
              <a:t> les </a:t>
            </a:r>
            <a:r>
              <a:rPr lang="en-GB" sz="1400" dirty="0" err="1">
                <a:latin typeface="Arial" pitchFamily="34" charset="0"/>
                <a:cs typeface="Arial" pitchFamily="34" charset="0"/>
              </a:rPr>
              <a:t>principes</a:t>
            </a:r>
            <a:r>
              <a:rPr lang="en-GB" sz="1400" dirty="0">
                <a:latin typeface="Arial" pitchFamily="34" charset="0"/>
                <a:cs typeface="Arial" pitchFamily="34" charset="0"/>
              </a:rPr>
              <a:t> FAIR</a:t>
            </a:r>
          </a:p>
          <a:p>
            <a:pPr marL="504000" lvl="2" indent="-252000">
              <a:spcAft>
                <a:spcPts val="600"/>
              </a:spcAft>
              <a:buClr>
                <a:srgbClr val="E87B1C"/>
              </a:buClr>
              <a:buSzPct val="105000"/>
              <a:buFont typeface="Courier New" pitchFamily="49" charset="0"/>
              <a:buChar char="o"/>
            </a:pPr>
            <a:r>
              <a:rPr lang="en-US" sz="1400" dirty="0">
                <a:latin typeface="Arial" pitchFamily="34" charset="0"/>
                <a:cs typeface="Arial" pitchFamily="34" charset="0"/>
              </a:rPr>
              <a:t>= </a:t>
            </a:r>
            <a:r>
              <a:rPr lang="en-US" sz="1400" dirty="0" err="1">
                <a:latin typeface="Arial" pitchFamily="34" charset="0"/>
                <a:cs typeface="Arial" pitchFamily="34" charset="0"/>
              </a:rPr>
              <a:t>vocabulaires</a:t>
            </a:r>
            <a:r>
              <a:rPr lang="en-US" sz="1400" dirty="0">
                <a:latin typeface="Arial" pitchFamily="34" charset="0"/>
                <a:cs typeface="Arial" pitchFamily="34" charset="0"/>
              </a:rPr>
              <a:t> </a:t>
            </a:r>
            <a:r>
              <a:rPr lang="en-US" sz="1400" dirty="0" err="1">
                <a:latin typeface="Arial" pitchFamily="34" charset="0"/>
                <a:cs typeface="Arial" pitchFamily="34" charset="0"/>
              </a:rPr>
              <a:t>documentés</a:t>
            </a:r>
            <a:r>
              <a:rPr lang="en-US" sz="1400" dirty="0">
                <a:latin typeface="Arial" pitchFamily="34" charset="0"/>
                <a:cs typeface="Arial" pitchFamily="34" charset="0"/>
              </a:rPr>
              <a:t> et </a:t>
            </a:r>
            <a:r>
              <a:rPr lang="en-US" sz="1400" dirty="0" err="1">
                <a:latin typeface="Arial" pitchFamily="34" charset="0"/>
                <a:cs typeface="Arial" pitchFamily="34" charset="0"/>
              </a:rPr>
              <a:t>accessibles</a:t>
            </a:r>
            <a:r>
              <a:rPr lang="en-US" sz="1400" dirty="0">
                <a:latin typeface="Arial" pitchFamily="34" charset="0"/>
                <a:cs typeface="Arial" pitchFamily="34" charset="0"/>
              </a:rPr>
              <a:t> par un PID, </a:t>
            </a:r>
            <a:r>
              <a:rPr lang="en-US" sz="1400" dirty="0" err="1">
                <a:latin typeface="Arial" pitchFamily="34" charset="0"/>
                <a:cs typeface="Arial" pitchFamily="34" charset="0"/>
              </a:rPr>
              <a:t>possèdant</a:t>
            </a:r>
            <a:r>
              <a:rPr lang="en-US" sz="1400" dirty="0">
                <a:latin typeface="Arial" pitchFamily="34" charset="0"/>
                <a:cs typeface="Arial" pitchFamily="34" charset="0"/>
              </a:rPr>
              <a:t> des </a:t>
            </a:r>
            <a:r>
              <a:rPr lang="en-US" sz="1400" dirty="0" err="1">
                <a:latin typeface="Arial" pitchFamily="34" charset="0"/>
                <a:cs typeface="Arial" pitchFamily="34" charset="0"/>
              </a:rPr>
              <a:t>métadonnées</a:t>
            </a:r>
            <a:r>
              <a:rPr lang="en-US" sz="1400" dirty="0">
                <a:latin typeface="Arial" pitchFamily="34" charset="0"/>
                <a:cs typeface="Arial" pitchFamily="34" charset="0"/>
              </a:rPr>
              <a:t> et </a:t>
            </a:r>
            <a:r>
              <a:rPr lang="en-US" sz="1400" dirty="0" err="1">
                <a:latin typeface="Arial" pitchFamily="34" charset="0"/>
                <a:cs typeface="Arial" pitchFamily="34" charset="0"/>
              </a:rPr>
              <a:t>étant</a:t>
            </a:r>
            <a:r>
              <a:rPr lang="en-US" sz="1400" dirty="0">
                <a:latin typeface="Arial" pitchFamily="34" charset="0"/>
                <a:cs typeface="Arial" pitchFamily="34" charset="0"/>
              </a:rPr>
              <a:t> </a:t>
            </a:r>
            <a:r>
              <a:rPr lang="en-US" sz="1400" dirty="0" err="1">
                <a:latin typeface="Arial" pitchFamily="34" charset="0"/>
                <a:cs typeface="Arial" pitchFamily="34" charset="0"/>
              </a:rPr>
              <a:t>lisibles</a:t>
            </a:r>
            <a:r>
              <a:rPr lang="en-US" sz="1400" dirty="0">
                <a:latin typeface="Arial" pitchFamily="34" charset="0"/>
                <a:cs typeface="Arial" pitchFamily="34" charset="0"/>
              </a:rPr>
              <a:t> par les machines</a:t>
            </a:r>
          </a:p>
          <a:p>
            <a:pPr marL="252000" lvl="2">
              <a:spcAft>
                <a:spcPts val="600"/>
              </a:spcAft>
              <a:buClr>
                <a:srgbClr val="E87B1C"/>
              </a:buClr>
              <a:buSzPct val="105000"/>
            </a:pP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I3 : </a:t>
            </a:r>
            <a:r>
              <a:rPr lang="en-GB" sz="1400" dirty="0" smtClean="0">
                <a:latin typeface="Arial" pitchFamily="34" charset="0"/>
                <a:cs typeface="Arial" pitchFamily="34" charset="0"/>
              </a:rPr>
              <a:t>Liens </a:t>
            </a:r>
            <a:r>
              <a:rPr lang="en-GB" sz="1400" dirty="0">
                <a:latin typeface="Arial" pitchFamily="34" charset="0"/>
                <a:cs typeface="Arial" pitchFamily="34" charset="0"/>
              </a:rPr>
              <a:t>et </a:t>
            </a:r>
            <a:r>
              <a:rPr lang="en-GB" sz="1400" dirty="0" err="1">
                <a:latin typeface="Arial" pitchFamily="34" charset="0"/>
                <a:cs typeface="Arial" pitchFamily="34" charset="0"/>
              </a:rPr>
              <a:t>références</a:t>
            </a:r>
            <a:r>
              <a:rPr lang="en-GB" sz="1400" dirty="0">
                <a:latin typeface="Arial" pitchFamily="34" charset="0"/>
                <a:cs typeface="Arial" pitchFamily="34" charset="0"/>
              </a:rPr>
              <a:t> </a:t>
            </a:r>
            <a:r>
              <a:rPr lang="en-GB" sz="1400" dirty="0" err="1">
                <a:latin typeface="Arial" pitchFamily="34" charset="0"/>
                <a:cs typeface="Arial" pitchFamily="34" charset="0"/>
              </a:rPr>
              <a:t>vers</a:t>
            </a:r>
            <a:r>
              <a:rPr lang="en-GB" sz="1400" dirty="0">
                <a:latin typeface="Arial" pitchFamily="34" charset="0"/>
                <a:cs typeface="Arial" pitchFamily="34" charset="0"/>
              </a:rPr>
              <a:t> </a:t>
            </a:r>
            <a:r>
              <a:rPr lang="en-GB" sz="1400" dirty="0" err="1">
                <a:latin typeface="Arial" pitchFamily="34" charset="0"/>
                <a:cs typeface="Arial" pitchFamily="34" charset="0"/>
              </a:rPr>
              <a:t>d’autres</a:t>
            </a:r>
            <a:r>
              <a:rPr lang="en-GB" sz="1400" dirty="0">
                <a:latin typeface="Arial" pitchFamily="34" charset="0"/>
                <a:cs typeface="Arial" pitchFamily="34" charset="0"/>
              </a:rPr>
              <a:t> données et </a:t>
            </a:r>
            <a:r>
              <a:rPr lang="en-GB" sz="1400" dirty="0" err="1">
                <a:latin typeface="Arial" pitchFamily="34" charset="0"/>
                <a:cs typeface="Arial" pitchFamily="34" charset="0"/>
              </a:rPr>
              <a:t>métadonnées</a:t>
            </a:r>
            <a:endParaRPr lang="en-GB"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Les principes FAIR sont fortement basés sur les normes et les </a:t>
            </a:r>
            <a:r>
              <a:rPr lang="fr-FR" sz="1400" dirty="0" smtClean="0">
                <a:latin typeface="Arial" pitchFamily="34" charset="0"/>
                <a:cs typeface="Arial" pitchFamily="34" charset="0"/>
              </a:rPr>
              <a:t>bonnes </a:t>
            </a:r>
            <a:r>
              <a:rPr lang="fr-FR" sz="1400" dirty="0">
                <a:latin typeface="Arial" pitchFamily="34" charset="0"/>
                <a:cs typeface="Arial" pitchFamily="34" charset="0"/>
              </a:rPr>
              <a:t>pratiques du Web </a:t>
            </a:r>
            <a:r>
              <a:rPr lang="fr-FR" sz="1400" dirty="0" smtClean="0">
                <a:latin typeface="Arial" pitchFamily="34" charset="0"/>
                <a:cs typeface="Arial" pitchFamily="34" charset="0"/>
              </a:rPr>
              <a:t>des données</a:t>
            </a:r>
            <a:endParaRPr lang="fr-FR"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Étape par étape, cela crée un réseau mondial d’informations scientifiques reliant les données sources (brutes) à d’autres basées sur elles. </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La recherche de (méta)données est alors améliorée et permet de découvrir d'autres données</a:t>
            </a:r>
          </a:p>
        </p:txBody>
      </p:sp>
      <p:pic>
        <p:nvPicPr>
          <p:cNvPr id="10" name="Picture 2"/>
          <p:cNvPicPr>
            <a:picLocks noChangeAspect="1" noChangeArrowheads="1"/>
          </p:cNvPicPr>
          <p:nvPr>
            <p:custDataLst>
              <p:tags r:id="rId2"/>
            </p:custDataLst>
          </p:nvPr>
        </p:nvPicPr>
        <p:blipFill rotWithShape="1">
          <a:blip r:embed="rId5" cstate="hqprint">
            <a:extLst>
              <a:ext uri="{28A0092B-C50C-407E-A947-70E740481C1C}">
                <a14:useLocalDpi xmlns:a14="http://schemas.microsoft.com/office/drawing/2010/main" val="0"/>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670252" y="974044"/>
            <a:ext cx="377026"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I</a:t>
            </a:r>
          </a:p>
        </p:txBody>
      </p:sp>
      <p:sp>
        <p:nvSpPr>
          <p:cNvPr id="8" name="ZoneTexte 7">
            <a:extLst>
              <a:ext uri="{FF2B5EF4-FFF2-40B4-BE49-F238E27FC236}">
                <a16:creationId xmlns:a16="http://schemas.microsoft.com/office/drawing/2014/main" id="{32E8AFA0-BFBE-40A3-AFA1-91B4533CA7DF}"/>
              </a:ext>
            </a:extLst>
          </p:cNvPr>
          <p:cNvSpPr txBox="1"/>
          <p:nvPr>
            <p:custDataLst>
              <p:tags r:id="rId3"/>
            </p:custDataLst>
          </p:nvPr>
        </p:nvSpPr>
        <p:spPr>
          <a:xfrm>
            <a:off x="2286579" y="54879"/>
            <a:ext cx="7632386" cy="523220"/>
          </a:xfrm>
          <a:prstGeom prst="rect">
            <a:avLst/>
          </a:prstGeom>
          <a:noFill/>
        </p:spPr>
        <p:txBody>
          <a:bodyPr wrap="square" rtlCol="0" anchor="t">
            <a:spAutoFit/>
          </a:bodyPr>
          <a:lstStyle/>
          <a:p>
            <a:r>
              <a:rPr lang="fr-FR" sz="2800" b="1" dirty="0" err="1">
                <a:latin typeface="Arial"/>
                <a:cs typeface="Arial"/>
              </a:rPr>
              <a:t>Interoperable</a:t>
            </a:r>
            <a:endParaRPr lang="fr-FR" sz="2800" b="1" dirty="0">
              <a:latin typeface="Arial" panose="020B0604020202020204" pitchFamily="34" charset="0"/>
              <a:cs typeface="Arial" panose="020B0604020202020204" pitchFamily="34" charset="0"/>
            </a:endParaRPr>
          </a:p>
        </p:txBody>
      </p:sp>
      <p:pic>
        <p:nvPicPr>
          <p:cNvPr id="9" name="Image 8" descr="Zahnrad Teamwork Motor · Kostenloses Bild auf Pixabay"/>
          <p:cNvPicPr>
            <a:picLocks noChangeAspect="1"/>
          </p:cNvPicPr>
          <p:nvPr/>
        </p:nvPicPr>
        <p:blipFill>
          <a:blip r:embed="rId6" cstate="screen">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10640151" y="17597"/>
            <a:ext cx="1396926" cy="1396926"/>
          </a:xfrm>
          <a:prstGeom prst="rect">
            <a:avLst/>
          </a:prstGeom>
        </p:spPr>
      </p:pic>
      <p:sp>
        <p:nvSpPr>
          <p:cNvPr id="14" name="Rectangle 13"/>
          <p:cNvSpPr/>
          <p:nvPr/>
        </p:nvSpPr>
        <p:spPr>
          <a:xfrm>
            <a:off x="3157497" y="578099"/>
            <a:ext cx="7887009" cy="1491548"/>
          </a:xfrm>
          <a:prstGeom prst="rect">
            <a:avLst/>
          </a:prstGeom>
        </p:spPr>
        <p:txBody>
          <a:bodyPr wrap="square">
            <a:noAutofit/>
          </a:bodyPr>
          <a:lstStyle/>
          <a:p>
            <a:r>
              <a:rPr lang="fr-FR" sz="1400" b="1" dirty="0" err="1">
                <a:solidFill>
                  <a:schemeClr val="tx1">
                    <a:lumMod val="95000"/>
                    <a:lumOff val="5000"/>
                  </a:schemeClr>
                </a:solidFill>
              </a:rPr>
              <a:t>Interoperable</a:t>
            </a:r>
            <a:r>
              <a:rPr lang="fr-FR" sz="1400" b="1" dirty="0">
                <a:solidFill>
                  <a:schemeClr val="tx1">
                    <a:lumMod val="95000"/>
                    <a:lumOff val="5000"/>
                  </a:schemeClr>
                </a:solidFill>
              </a:rPr>
              <a:t> : les données sont interopérables, intégration avec d’autres données, interopérabilité avec des applications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I1 : Données et métadonnées utilisant un langage formel, accessible, partagé et largement applicable pour la représentation des connaissances</a:t>
            </a:r>
          </a:p>
          <a:p>
            <a:pPr marL="342900" indent="-342900" algn="just">
              <a:buClr>
                <a:schemeClr val="accent2">
                  <a:lumMod val="75000"/>
                </a:schemeClr>
              </a:buClr>
              <a:buFont typeface="Arial" panose="020B0604020202020204" pitchFamily="34" charset="0"/>
              <a:buChar char="•"/>
            </a:pPr>
            <a:r>
              <a:rPr lang="fr-FR" sz="1400" dirty="0"/>
              <a:t>I2 : Données et métadonnées utilisant des vocabulaires suivant eux-mêmes les principes FAIR</a:t>
            </a:r>
          </a:p>
          <a:p>
            <a:pPr marL="342900" indent="-342900" algn="just">
              <a:buClr>
                <a:schemeClr val="accent2">
                  <a:lumMod val="75000"/>
                </a:schemeClr>
              </a:buClr>
              <a:buFont typeface="Arial" panose="020B0604020202020204" pitchFamily="34" charset="0"/>
              <a:buChar char="•"/>
            </a:pPr>
            <a:r>
              <a:rPr lang="fr-FR" sz="1400" dirty="0"/>
              <a:t>I3 : Données et métadonnées contenant des liens vers d’autres (méta)données</a:t>
            </a:r>
          </a:p>
          <a:p>
            <a:pPr algn="just">
              <a:buClr>
                <a:schemeClr val="accent1"/>
              </a:buClr>
            </a:pPr>
            <a:endParaRPr lang="fr-FR" sz="1400" dirty="0"/>
          </a:p>
        </p:txBody>
      </p:sp>
    </p:spTree>
    <p:extLst>
      <p:ext uri="{BB962C8B-B14F-4D97-AF65-F5344CB8AC3E}">
        <p14:creationId xmlns:p14="http://schemas.microsoft.com/office/powerpoint/2010/main" val="123709046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477526" y="727597"/>
            <a:ext cx="684803" cy="923330"/>
          </a:xfrm>
          <a:prstGeom prst="rect">
            <a:avLst/>
          </a:prstGeom>
          <a:noFill/>
        </p:spPr>
        <p:txBody>
          <a:bodyPr wrap="none" lIns="91440" tIns="45720" rIns="91440" bIns="45720">
            <a:spAutoFit/>
          </a:bodyPr>
          <a:lstStyle/>
          <a:p>
            <a:pPr algn="ctr"/>
            <a:r>
              <a:rPr lang="fr-FR" sz="5400" b="1" cap="none" spc="0" dirty="0">
                <a:ln w="22225">
                  <a:solidFill>
                    <a:schemeClr val="tx1"/>
                  </a:solidFill>
                  <a:prstDash val="solid"/>
                </a:ln>
                <a:solidFill>
                  <a:schemeClr val="accent3">
                    <a:lumMod val="75000"/>
                  </a:schemeClr>
                </a:solidFill>
                <a:effectLst/>
              </a:rPr>
              <a:t>R</a:t>
            </a:r>
          </a:p>
        </p:txBody>
      </p:sp>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7</a:t>
            </a:fld>
            <a:endParaRPr lang="fr-FR" sz="1200">
              <a:solidFill>
                <a:schemeClr val="bg1">
                  <a:lumMod val="50000"/>
                </a:schemeClr>
              </a:solidFill>
            </a:endParaRPr>
          </a:p>
        </p:txBody>
      </p:sp>
      <p:sp>
        <p:nvSpPr>
          <p:cNvPr id="11" name="Rectangle à coins arrondis 10"/>
          <p:cNvSpPr/>
          <p:nvPr/>
        </p:nvSpPr>
        <p:spPr>
          <a:xfrm>
            <a:off x="10038080" y="5725680"/>
            <a:ext cx="1690254" cy="9513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2353255" y="1994431"/>
            <a:ext cx="9838745" cy="4524315"/>
          </a:xfrm>
          <a:prstGeom prst="rect">
            <a:avLst/>
          </a:prstGeom>
        </p:spPr>
        <p:txBody>
          <a:bodyPr wrap="square">
            <a:spAutoFit/>
          </a:bodyPr>
          <a:lstStyle/>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R1 : </a:t>
            </a:r>
            <a:r>
              <a:rPr lang="en-GB" sz="1400" dirty="0" smtClean="0">
                <a:latin typeface="Arial" pitchFamily="34" charset="0"/>
                <a:cs typeface="Arial" pitchFamily="34" charset="0"/>
              </a:rPr>
              <a:t>L</a:t>
            </a:r>
            <a:r>
              <a:rPr lang="fr-FR" sz="1400" dirty="0" smtClean="0">
                <a:latin typeface="Arial" pitchFamily="34" charset="0"/>
                <a:cs typeface="Arial" pitchFamily="34" charset="0"/>
              </a:rPr>
              <a:t>es </a:t>
            </a:r>
            <a:r>
              <a:rPr lang="fr-FR" sz="1400" dirty="0">
                <a:latin typeface="Arial" pitchFamily="34" charset="0"/>
                <a:cs typeface="Arial" pitchFamily="34" charset="0"/>
              </a:rPr>
              <a:t>méta)données ont une pluralité d'attributs précis et pertinents </a:t>
            </a:r>
            <a:endParaRPr lang="en-US"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Plus les (méta)données sont décrites avec de nombreux attributs associés plus la compréhension et la réutilisation peuvent être maximisées. </a:t>
            </a: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R1.1 : Licence </a:t>
            </a:r>
            <a:r>
              <a:rPr lang="en-GB" sz="1400" dirty="0" err="1">
                <a:latin typeface="Arial" pitchFamily="34" charset="0"/>
                <a:cs typeface="Arial" pitchFamily="34" charset="0"/>
              </a:rPr>
              <a:t>d’utilisation</a:t>
            </a:r>
            <a:r>
              <a:rPr lang="en-GB" sz="1400" dirty="0">
                <a:latin typeface="Arial" pitchFamily="34" charset="0"/>
                <a:cs typeface="Arial" pitchFamily="34" charset="0"/>
              </a:rPr>
              <a:t> des données et </a:t>
            </a:r>
            <a:r>
              <a:rPr lang="en-GB" sz="1400" dirty="0" err="1">
                <a:latin typeface="Arial" pitchFamily="34" charset="0"/>
                <a:cs typeface="Arial" pitchFamily="34" charset="0"/>
              </a:rPr>
              <a:t>métadonnées</a:t>
            </a:r>
            <a:r>
              <a:rPr lang="en-GB" sz="1400" dirty="0">
                <a:latin typeface="Arial" pitchFamily="34" charset="0"/>
                <a:cs typeface="Arial" pitchFamily="34" charset="0"/>
              </a:rPr>
              <a:t> </a:t>
            </a:r>
            <a:r>
              <a:rPr lang="en-GB" sz="1400" dirty="0" err="1">
                <a:latin typeface="Arial" pitchFamily="34" charset="0"/>
                <a:cs typeface="Arial" pitchFamily="34" charset="0"/>
              </a:rPr>
              <a:t>claires</a:t>
            </a:r>
            <a:endParaRPr lang="en-GB"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Permet de définir explicitement les droits d'utilisation pour les ré-utilisateurs </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Le choix de la licence dépend fortement de la nature juridique de chaque donnée (leur contexte d'acquisition, etc…) </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Il existe des licences gratuites adaptées à l'Open Data </a:t>
            </a:r>
            <a:r>
              <a:rPr lang="en-US" sz="1400" dirty="0">
                <a:latin typeface="Arial" pitchFamily="34" charset="0"/>
                <a:cs typeface="Arial" pitchFamily="34" charset="0"/>
                <a:hlinkClick r:id="rId5"/>
              </a:rPr>
              <a:t>Creative Commons</a:t>
            </a:r>
            <a:r>
              <a:rPr lang="en-US" sz="1400" dirty="0">
                <a:latin typeface="Arial" pitchFamily="34" charset="0"/>
                <a:cs typeface="Arial" pitchFamily="34" charset="0"/>
              </a:rPr>
              <a:t>, </a:t>
            </a:r>
            <a:r>
              <a:rPr lang="en-US" sz="1400" dirty="0">
                <a:latin typeface="Arial" pitchFamily="34" charset="0"/>
                <a:cs typeface="Arial" pitchFamily="34" charset="0"/>
                <a:hlinkClick r:id="rId6"/>
              </a:rPr>
              <a:t>Open </a:t>
            </a:r>
            <a:r>
              <a:rPr lang="en-US" sz="1400" dirty="0" err="1">
                <a:latin typeface="Arial" pitchFamily="34" charset="0"/>
                <a:cs typeface="Arial" pitchFamily="34" charset="0"/>
                <a:hlinkClick r:id="rId6"/>
              </a:rPr>
              <a:t>Licence</a:t>
            </a:r>
            <a:r>
              <a:rPr lang="en-US" sz="1400" dirty="0">
                <a:latin typeface="Arial" pitchFamily="34" charset="0"/>
                <a:cs typeface="Arial" pitchFamily="34" charset="0"/>
              </a:rPr>
              <a:t>, </a:t>
            </a:r>
            <a:r>
              <a:rPr lang="en-US" sz="1400" dirty="0">
                <a:latin typeface="Arial" pitchFamily="34" charset="0"/>
                <a:cs typeface="Arial" pitchFamily="34" charset="0"/>
                <a:hlinkClick r:id="rId7"/>
              </a:rPr>
              <a:t>Open Database License</a:t>
            </a:r>
            <a:endParaRPr lang="en-US" sz="1400" dirty="0">
              <a:latin typeface="Arial" pitchFamily="34" charset="0"/>
              <a:cs typeface="Arial" pitchFamily="34" charset="0"/>
            </a:endParaRP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R1.2 : </a:t>
            </a:r>
            <a:r>
              <a:rPr lang="en-GB" sz="1400" dirty="0" err="1">
                <a:latin typeface="Arial" pitchFamily="34" charset="0"/>
                <a:cs typeface="Arial" pitchFamily="34" charset="0"/>
              </a:rPr>
              <a:t>I</a:t>
            </a:r>
            <a:r>
              <a:rPr lang="en-GB" sz="1400" dirty="0" err="1" smtClean="0">
                <a:latin typeface="Arial" pitchFamily="34" charset="0"/>
                <a:cs typeface="Arial" pitchFamily="34" charset="0"/>
              </a:rPr>
              <a:t>nformations</a:t>
            </a:r>
            <a:r>
              <a:rPr lang="en-GB" sz="1400" dirty="0" smtClean="0">
                <a:latin typeface="Arial" pitchFamily="34" charset="0"/>
                <a:cs typeface="Arial" pitchFamily="34" charset="0"/>
              </a:rPr>
              <a:t> </a:t>
            </a:r>
            <a:r>
              <a:rPr lang="en-GB" sz="1400" dirty="0">
                <a:latin typeface="Arial" pitchFamily="34" charset="0"/>
                <a:cs typeface="Arial" pitchFamily="34" charset="0"/>
              </a:rPr>
              <a:t>de provenance</a:t>
            </a: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Les informations de provenance, </a:t>
            </a:r>
            <a:r>
              <a:rPr lang="fr-FR" sz="1400" dirty="0" smtClean="0">
                <a:latin typeface="Arial" pitchFamily="34" charset="0"/>
                <a:cs typeface="Arial" pitchFamily="34" charset="0"/>
              </a:rPr>
              <a:t>de filiation (‘</a:t>
            </a:r>
            <a:r>
              <a:rPr lang="fr-FR" sz="1400" dirty="0" err="1" smtClean="0">
                <a:latin typeface="Arial" pitchFamily="34" charset="0"/>
                <a:cs typeface="Arial" pitchFamily="34" charset="0"/>
              </a:rPr>
              <a:t>lineage</a:t>
            </a:r>
            <a:r>
              <a:rPr lang="fr-FR" sz="1400" dirty="0" smtClean="0">
                <a:latin typeface="Arial" pitchFamily="34" charset="0"/>
                <a:cs typeface="Arial" pitchFamily="34" charset="0"/>
              </a:rPr>
              <a:t>’) </a:t>
            </a:r>
            <a:r>
              <a:rPr lang="fr-FR" sz="1400" dirty="0">
                <a:latin typeface="Arial" pitchFamily="34" charset="0"/>
                <a:cs typeface="Arial" pitchFamily="34" charset="0"/>
              </a:rPr>
              <a:t>sont cruciales pour prouver la fiabilité des (méta)données, pour évaluer la qualité des données et permettre de reproduire leur création (ex : expérience scientifique). Celles-ci doivent être fournies lors de la déclaration des données dans une ressource consultable (comme d'autres informations : auteur, institution, dates, …) </a:t>
            </a:r>
          </a:p>
          <a:p>
            <a:pPr marL="252000" indent="-252000">
              <a:spcAft>
                <a:spcPts val="600"/>
              </a:spcAft>
              <a:buClr>
                <a:srgbClr val="E87B1C"/>
              </a:buClr>
              <a:buSzPct val="105000"/>
              <a:buFont typeface="Wingdings" pitchFamily="2" charset="2"/>
              <a:buChar char="l"/>
            </a:pPr>
            <a:r>
              <a:rPr lang="en-GB" sz="1400" dirty="0">
                <a:latin typeface="Arial" pitchFamily="34" charset="0"/>
                <a:cs typeface="Arial" pitchFamily="34" charset="0"/>
              </a:rPr>
              <a:t>R1.3 : </a:t>
            </a:r>
            <a:r>
              <a:rPr lang="fr-FR" sz="1400" dirty="0">
                <a:latin typeface="Arial" pitchFamily="34" charset="0"/>
                <a:cs typeface="Arial" pitchFamily="34" charset="0"/>
              </a:rPr>
              <a:t>R</a:t>
            </a:r>
            <a:r>
              <a:rPr lang="fr-FR" sz="1400" dirty="0" smtClean="0">
                <a:latin typeface="Arial" pitchFamily="34" charset="0"/>
                <a:cs typeface="Arial" pitchFamily="34" charset="0"/>
              </a:rPr>
              <a:t>épondre </a:t>
            </a:r>
            <a:r>
              <a:rPr lang="fr-FR" sz="1400" dirty="0">
                <a:latin typeface="Arial" pitchFamily="34" charset="0"/>
                <a:cs typeface="Arial" pitchFamily="34" charset="0"/>
              </a:rPr>
              <a:t>aux normes communautaires pertinentes pour le domaine</a:t>
            </a:r>
            <a:endParaRPr lang="en-GB"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Les standards communautaires permettent d'avoir des données suivant un modèle commun pour faciliter l'intégration des données au sein d'une communauté </a:t>
            </a:r>
            <a:endParaRPr lang="en-US" sz="1400" dirty="0">
              <a:latin typeface="Arial" pitchFamily="34" charset="0"/>
              <a:cs typeface="Arial" pitchFamily="34" charset="0"/>
            </a:endParaRPr>
          </a:p>
          <a:p>
            <a:pPr marL="504000" lvl="2" indent="-252000">
              <a:spcAft>
                <a:spcPts val="600"/>
              </a:spcAft>
              <a:buClr>
                <a:srgbClr val="E87B1C"/>
              </a:buClr>
              <a:buSzPct val="105000"/>
              <a:buFont typeface="Courier New" pitchFamily="49" charset="0"/>
              <a:buChar char="o"/>
            </a:pPr>
            <a:r>
              <a:rPr lang="fr-FR" sz="1400" dirty="0">
                <a:latin typeface="Arial" pitchFamily="34" charset="0"/>
                <a:cs typeface="Arial" pitchFamily="34" charset="0"/>
              </a:rPr>
              <a:t>Si aucune norme communautaire n'existe, la meilleure façon de partager les (méta)données doit être mise en place (</a:t>
            </a:r>
            <a:r>
              <a:rPr lang="fr-FR" sz="1400" dirty="0" err="1">
                <a:latin typeface="Arial" pitchFamily="34" charset="0"/>
                <a:cs typeface="Arial" pitchFamily="34" charset="0"/>
              </a:rPr>
              <a:t>Re</a:t>
            </a:r>
            <a:r>
              <a:rPr lang="fr-FR" sz="1400" dirty="0">
                <a:latin typeface="Arial" pitchFamily="34" charset="0"/>
                <a:cs typeface="Arial" pitchFamily="34" charset="0"/>
              </a:rPr>
              <a:t> : principes FAIR)</a:t>
            </a:r>
            <a:endParaRPr lang="en-US" sz="1400" dirty="0">
              <a:latin typeface="Arial" pitchFamily="34" charset="0"/>
              <a:cs typeface="Arial" pitchFamily="34" charset="0"/>
            </a:endParaRPr>
          </a:p>
        </p:txBody>
      </p:sp>
      <p:pic>
        <p:nvPicPr>
          <p:cNvPr id="10" name="Picture 2"/>
          <p:cNvPicPr>
            <a:picLocks noChangeAspect="1" noChangeArrowheads="1"/>
          </p:cNvPicPr>
          <p:nvPr>
            <p:custDataLst>
              <p:tags r:id="rId2"/>
            </p:custDataLst>
          </p:nvPr>
        </p:nvPicPr>
        <p:blipFill rotWithShape="1">
          <a:blip r:embed="rId8" cstate="hqprint">
            <a:extLst>
              <a:ext uri="{28A0092B-C50C-407E-A947-70E740481C1C}">
                <a14:useLocalDpi xmlns:a14="http://schemas.microsoft.com/office/drawing/2010/main" val="0"/>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32E8AFA0-BFBE-40A3-AFA1-91B4533CA7DF}"/>
              </a:ext>
            </a:extLst>
          </p:cNvPr>
          <p:cNvSpPr txBox="1"/>
          <p:nvPr>
            <p:custDataLst>
              <p:tags r:id="rId3"/>
            </p:custDataLst>
          </p:nvPr>
        </p:nvSpPr>
        <p:spPr>
          <a:xfrm>
            <a:off x="2286579" y="54879"/>
            <a:ext cx="7632386" cy="523220"/>
          </a:xfrm>
          <a:prstGeom prst="rect">
            <a:avLst/>
          </a:prstGeom>
          <a:noFill/>
        </p:spPr>
        <p:txBody>
          <a:bodyPr wrap="square" rtlCol="0" anchor="t">
            <a:spAutoFit/>
          </a:bodyPr>
          <a:lstStyle/>
          <a:p>
            <a:r>
              <a:rPr lang="fr-FR" sz="2800" b="1" dirty="0" err="1">
                <a:latin typeface="Arial"/>
                <a:cs typeface="Arial"/>
              </a:rPr>
              <a:t>Reusable</a:t>
            </a:r>
            <a:endParaRPr lang="fr-FR" sz="2800" b="1" dirty="0">
              <a:latin typeface="Arial" panose="020B0604020202020204" pitchFamily="34" charset="0"/>
              <a:cs typeface="Arial" panose="020B0604020202020204" pitchFamily="34" charset="0"/>
            </a:endParaRPr>
          </a:p>
        </p:txBody>
      </p:sp>
      <p:grpSp>
        <p:nvGrpSpPr>
          <p:cNvPr id="9" name="Groupe 8"/>
          <p:cNvGrpSpPr/>
          <p:nvPr/>
        </p:nvGrpSpPr>
        <p:grpSpPr>
          <a:xfrm>
            <a:off x="10680672" y="186140"/>
            <a:ext cx="1302688" cy="1287231"/>
            <a:chOff x="10741688" y="4933014"/>
            <a:chExt cx="1604276" cy="1604276"/>
          </a:xfrm>
        </p:grpSpPr>
        <p:pic>
          <p:nvPicPr>
            <p:cNvPr id="12" name="Image 11" descr="Männchen 3D Model Freigestellt - Kostenloses Bild auf Pixabay"/>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741688" y="4933014"/>
              <a:ext cx="1604276" cy="1604276"/>
            </a:xfrm>
            <a:prstGeom prst="rect">
              <a:avLst/>
            </a:prstGeom>
          </p:spPr>
        </p:pic>
        <p:pic>
          <p:nvPicPr>
            <p:cNvPr id="13" name="Image 12"/>
            <p:cNvPicPr>
              <a:picLocks noChangeAspect="1"/>
            </p:cNvPicPr>
            <p:nvPr/>
          </p:nvPicPr>
          <p:blipFill>
            <a:blip r:embed="rId10" cstate="screen">
              <a:extLst>
                <a:ext uri="{BEBA8EAE-BF5A-486C-A8C5-ECC9F3942E4B}">
                  <a14:imgProps xmlns:a14="http://schemas.microsoft.com/office/drawing/2010/main">
                    <a14:imgLayer r:embed="rId11">
                      <a14:imgEffect>
                        <a14:backgroundRemoval t="10000" b="90000" l="10000" r="90000">
                          <a14:foregroundMark x1="43119" y1="26250" x2="43119" y2="26250"/>
                          <a14:foregroundMark x1="70642" y1="23750" x2="70642" y2="23750"/>
                          <a14:foregroundMark x1="77982" y1="43750" x2="77982" y2="43750"/>
                          <a14:foregroundMark x1="73394" y1="76250" x2="73394" y2="76250"/>
                          <a14:foregroundMark x1="44037" y1="76250" x2="44037" y2="76250"/>
                        </a14:backgroundRemoval>
                      </a14:imgEffect>
                    </a14:imgLayer>
                  </a14:imgProps>
                </a:ext>
                <a:ext uri="{28A0092B-C50C-407E-A947-70E740481C1C}">
                  <a14:useLocalDpi xmlns:a14="http://schemas.microsoft.com/office/drawing/2010/main"/>
                </a:ext>
              </a:extLst>
            </a:blip>
            <a:stretch>
              <a:fillRect/>
            </a:stretch>
          </p:blipFill>
          <p:spPr>
            <a:xfrm>
              <a:off x="10851971" y="5245974"/>
              <a:ext cx="691855" cy="507783"/>
            </a:xfrm>
            <a:prstGeom prst="rect">
              <a:avLst/>
            </a:prstGeom>
          </p:spPr>
        </p:pic>
      </p:grpSp>
      <p:sp>
        <p:nvSpPr>
          <p:cNvPr id="16" name="Rectangle 15"/>
          <p:cNvSpPr/>
          <p:nvPr/>
        </p:nvSpPr>
        <p:spPr>
          <a:xfrm>
            <a:off x="3251880" y="626245"/>
            <a:ext cx="7887008" cy="1218688"/>
          </a:xfrm>
          <a:prstGeom prst="rect">
            <a:avLst/>
          </a:prstGeom>
        </p:spPr>
        <p:txBody>
          <a:bodyPr wrap="square">
            <a:normAutofit/>
          </a:bodyPr>
          <a:lstStyle/>
          <a:p>
            <a:r>
              <a:rPr lang="fr-FR" sz="1400" b="1" dirty="0" err="1">
                <a:solidFill>
                  <a:schemeClr val="tx1">
                    <a:lumMod val="95000"/>
                    <a:lumOff val="5000"/>
                  </a:schemeClr>
                </a:solidFill>
              </a:rPr>
              <a:t>Reusable</a:t>
            </a:r>
            <a:r>
              <a:rPr lang="fr-FR" sz="1400" b="1" dirty="0">
                <a:solidFill>
                  <a:schemeClr val="tx1">
                    <a:lumMod val="95000"/>
                    <a:lumOff val="5000"/>
                  </a:schemeClr>
                </a:solidFill>
              </a:rPr>
              <a:t> : les données doivent être réutilisables pour de futures recherches</a:t>
            </a:r>
            <a:endParaRPr lang="fr-FR" sz="1400" dirty="0">
              <a:solidFill>
                <a:schemeClr val="tx1">
                  <a:lumMod val="95000"/>
                  <a:lumOff val="5000"/>
                </a:schemeClr>
              </a:solidFill>
            </a:endParaRPr>
          </a:p>
          <a:p>
            <a:pPr marL="342900" indent="-342900" algn="just">
              <a:buClr>
                <a:schemeClr val="accent2">
                  <a:lumMod val="75000"/>
                </a:schemeClr>
              </a:buClr>
              <a:buFont typeface="Arial" panose="020B0604020202020204" pitchFamily="34" charset="0"/>
              <a:buChar char="•"/>
            </a:pPr>
            <a:r>
              <a:rPr lang="fr-FR" sz="1400" dirty="0"/>
              <a:t>R1 : Données et métadonnées richement décrites, par une pluralité d’attributs précis</a:t>
            </a:r>
          </a:p>
          <a:p>
            <a:pPr marL="800100" lvl="1" indent="-342900" algn="just">
              <a:buClr>
                <a:schemeClr val="accent2">
                  <a:lumMod val="75000"/>
                </a:schemeClr>
              </a:buClr>
              <a:buFont typeface="Arial" panose="020B0604020202020204" pitchFamily="34" charset="0"/>
              <a:buChar char="•"/>
            </a:pPr>
            <a:r>
              <a:rPr lang="fr-FR" sz="1400" dirty="0"/>
              <a:t>R1.1 : Fournies avec une licence d’utilisation claire</a:t>
            </a:r>
          </a:p>
          <a:p>
            <a:pPr marL="800100" lvl="1" indent="-342900" algn="just">
              <a:buClr>
                <a:schemeClr val="accent2">
                  <a:lumMod val="75000"/>
                </a:schemeClr>
              </a:buClr>
              <a:buFont typeface="Arial" panose="020B0604020202020204" pitchFamily="34" charset="0"/>
              <a:buChar char="•"/>
            </a:pPr>
            <a:r>
              <a:rPr lang="fr-FR" sz="1400" dirty="0"/>
              <a:t>R1.2 : Associées à leur provenance</a:t>
            </a:r>
          </a:p>
          <a:p>
            <a:pPr marL="800100" lvl="1" indent="-342900" algn="just">
              <a:buClr>
                <a:schemeClr val="accent2">
                  <a:lumMod val="75000"/>
                </a:schemeClr>
              </a:buClr>
              <a:buFont typeface="Arial" panose="020B0604020202020204" pitchFamily="34" charset="0"/>
              <a:buChar char="•"/>
            </a:pPr>
            <a:r>
              <a:rPr lang="fr-FR" sz="1400" dirty="0"/>
              <a:t>R1.3 : Suivent les standards des communautés</a:t>
            </a:r>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b="1" dirty="0">
              <a:solidFill>
                <a:schemeClr val="tx1">
                  <a:lumMod val="95000"/>
                  <a:lumOff val="5000"/>
                </a:schemeClr>
              </a:solidFill>
            </a:endParaRPr>
          </a:p>
          <a:p>
            <a:endParaRPr lang="fr-FR" sz="1400" dirty="0">
              <a:solidFill>
                <a:schemeClr val="tx1">
                  <a:lumMod val="95000"/>
                  <a:lumOff val="5000"/>
                </a:schemeClr>
              </a:solidFill>
            </a:endParaRPr>
          </a:p>
        </p:txBody>
      </p:sp>
    </p:spTree>
    <p:extLst>
      <p:ext uri="{BB962C8B-B14F-4D97-AF65-F5344CB8AC3E}">
        <p14:creationId xmlns:p14="http://schemas.microsoft.com/office/powerpoint/2010/main" val="102938595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p:txBody>
          <a:bodyPr/>
          <a:lstStyle/>
          <a:p>
            <a:pPr algn="ctr"/>
            <a:fld id="{F350894E-0509-424B-B937-9012733DE64A}" type="slidenum">
              <a:rPr lang="fr-FR" sz="1200" smtClean="0">
                <a:solidFill>
                  <a:schemeClr val="bg1">
                    <a:lumMod val="50000"/>
                  </a:schemeClr>
                </a:solidFill>
              </a:rPr>
              <a:pPr algn="ctr"/>
              <a:t>8</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468003" y="0"/>
            <a:ext cx="7632386" cy="523220"/>
          </a:xfrm>
          <a:prstGeom prst="rect">
            <a:avLst/>
          </a:prstGeom>
          <a:noFill/>
        </p:spPr>
        <p:txBody>
          <a:bodyPr wrap="square" rtlCol="0" anchor="t">
            <a:spAutoFit/>
          </a:bodyPr>
          <a:lstStyle/>
          <a:p>
            <a:r>
              <a:rPr lang="fr-FR" sz="2800" b="1" dirty="0">
                <a:cs typeface="Arial"/>
              </a:rPr>
              <a:t>Règles et principes d’un vocabulaire FAIR</a:t>
            </a:r>
            <a:endParaRPr lang="fr-FR" sz="28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custDataLst>
              <p:tags r:id="rId3"/>
            </p:custDataLst>
          </p:nvPr>
        </p:nvPicPr>
        <p:blipFill rotWithShape="1">
          <a:blip r:embed="rId5" cstate="hqprint">
            <a:extLst>
              <a:ext uri="{28A0092B-C50C-407E-A947-70E740481C1C}">
                <a14:useLocalDpi xmlns:a14="http://schemas.microsoft.com/office/drawing/2010/main" val="0"/>
              </a:ext>
            </a:extLst>
          </a:blip>
          <a:srcRect l="37378" r="12111"/>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2286579" y="610862"/>
            <a:ext cx="9163086" cy="369332"/>
          </a:xfrm>
          <a:prstGeom prst="rect">
            <a:avLst/>
          </a:prstGeom>
        </p:spPr>
        <p:txBody>
          <a:bodyPr wrap="none">
            <a:spAutoFit/>
          </a:bodyPr>
          <a:lstStyle/>
          <a:p>
            <a:r>
              <a:rPr lang="en-US" b="1" dirty="0">
                <a:solidFill>
                  <a:srgbClr val="202020"/>
                </a:solidFill>
                <a:latin typeface="Open Sans" panose="020B0606030504020204" pitchFamily="34" charset="0"/>
              </a:rPr>
              <a:t>Ten simple rules for making a vocabulary FAIR </a:t>
            </a:r>
            <a:r>
              <a:rPr lang="en-US" sz="1400" b="1" dirty="0">
                <a:solidFill>
                  <a:srgbClr val="202020"/>
                </a:solidFill>
                <a:latin typeface="Open Sans" panose="020B0606030504020204" pitchFamily="34" charset="0"/>
              </a:rPr>
              <a:t>(</a:t>
            </a:r>
            <a:r>
              <a:rPr lang="fr-FR" sz="1400" dirty="0">
                <a:hlinkClick r:id="rId6"/>
              </a:rPr>
              <a:t>https://doi.org/10.1371/journal.pcbi.1009041</a:t>
            </a:r>
            <a:r>
              <a:rPr lang="en-US" sz="1400" b="1" i="0" dirty="0">
                <a:solidFill>
                  <a:srgbClr val="202020"/>
                </a:solidFill>
                <a:effectLst/>
                <a:latin typeface="Open Sans" panose="020B0606030504020204" pitchFamily="34" charset="0"/>
              </a:rPr>
              <a:t>)</a:t>
            </a:r>
          </a:p>
        </p:txBody>
      </p:sp>
      <p:sp>
        <p:nvSpPr>
          <p:cNvPr id="9" name="Rectangle 8"/>
          <p:cNvSpPr/>
          <p:nvPr/>
        </p:nvSpPr>
        <p:spPr>
          <a:xfrm>
            <a:off x="3343923" y="1067836"/>
            <a:ext cx="8750105" cy="5672169"/>
          </a:xfrm>
          <a:prstGeom prst="rect">
            <a:avLst/>
          </a:prstGeom>
          <a:solidFill>
            <a:schemeClr val="bg1"/>
          </a:solidFill>
        </p:spPr>
        <p:txBody>
          <a:bodyPr wrap="square">
            <a:normAutofit lnSpcReduction="10000"/>
          </a:bodyPr>
          <a:lstStyle/>
          <a:p>
            <a:pPr algn="just"/>
            <a:r>
              <a:rPr lang="en-US" b="1" dirty="0"/>
              <a:t>Rule 1.  </a:t>
            </a:r>
            <a:r>
              <a:rPr lang="en-US" b="1" dirty="0" err="1"/>
              <a:t>Déterminer</a:t>
            </a:r>
            <a:r>
              <a:rPr lang="en-US" b="1" dirty="0"/>
              <a:t> les </a:t>
            </a:r>
            <a:r>
              <a:rPr lang="en-US" b="1" dirty="0" err="1"/>
              <a:t>modalités</a:t>
            </a:r>
            <a:r>
              <a:rPr lang="en-US" b="1" dirty="0"/>
              <a:t> de </a:t>
            </a:r>
            <a:r>
              <a:rPr lang="en-US" b="1" dirty="0" err="1"/>
              <a:t>gouvernance</a:t>
            </a:r>
            <a:r>
              <a:rPr lang="en-US" b="1" dirty="0"/>
              <a:t> et le </a:t>
            </a:r>
            <a:r>
              <a:rPr lang="en-US" b="1" dirty="0" err="1"/>
              <a:t>garant</a:t>
            </a:r>
            <a:r>
              <a:rPr lang="en-US" b="1" dirty="0"/>
              <a:t> du </a:t>
            </a:r>
            <a:r>
              <a:rPr lang="en-US" b="1" dirty="0" err="1"/>
              <a:t>vocabulaire</a:t>
            </a:r>
            <a:r>
              <a:rPr lang="en-US" b="1" dirty="0"/>
              <a:t> </a:t>
            </a:r>
          </a:p>
          <a:p>
            <a:pPr algn="just"/>
            <a:endParaRPr lang="en-US" b="1" dirty="0"/>
          </a:p>
          <a:p>
            <a:pPr algn="just"/>
            <a:r>
              <a:rPr lang="en-US" b="1" dirty="0"/>
              <a:t>Rule 2.</a:t>
            </a:r>
            <a:r>
              <a:rPr lang="fr-FR" b="1" dirty="0"/>
              <a:t>Vérifiez que la licence du vocabulaire autorise la réutilisation et préférer une licence ouverte </a:t>
            </a:r>
          </a:p>
          <a:p>
            <a:pPr algn="just"/>
            <a:endParaRPr lang="fr-FR" b="1" dirty="0"/>
          </a:p>
          <a:p>
            <a:pPr algn="just"/>
            <a:r>
              <a:rPr lang="en-US" b="1" dirty="0"/>
              <a:t>Rule 3. </a:t>
            </a:r>
            <a:r>
              <a:rPr lang="fr-FR" b="1" dirty="0"/>
              <a:t>Vérifier l'exhaustivité et la cohérence des termes et des définitions dans le vocabulaire</a:t>
            </a:r>
          </a:p>
          <a:p>
            <a:pPr algn="just"/>
            <a:endParaRPr lang="fr-FR" b="1" dirty="0"/>
          </a:p>
          <a:p>
            <a:pPr algn="just"/>
            <a:r>
              <a:rPr lang="en-US" b="1" dirty="0"/>
              <a:t>Rule 4. </a:t>
            </a:r>
            <a:r>
              <a:rPr lang="fr-FR" b="1" dirty="0"/>
              <a:t>Établir la traçabilité et l’historique du contenu du vocabulaire</a:t>
            </a:r>
          </a:p>
          <a:p>
            <a:pPr algn="just"/>
            <a:endParaRPr lang="en-US" sz="1200" dirty="0"/>
          </a:p>
          <a:p>
            <a:pPr algn="just"/>
            <a:r>
              <a:rPr lang="en-US" b="1" dirty="0"/>
              <a:t>Rule 5. </a:t>
            </a:r>
            <a:r>
              <a:rPr lang="en-US" b="1" dirty="0" err="1"/>
              <a:t>Attribuer</a:t>
            </a:r>
            <a:r>
              <a:rPr lang="en-US" b="1" dirty="0"/>
              <a:t> un </a:t>
            </a:r>
            <a:r>
              <a:rPr lang="en-US" b="1" dirty="0" err="1"/>
              <a:t>identifiant</a:t>
            </a:r>
            <a:r>
              <a:rPr lang="en-US" b="1" dirty="0"/>
              <a:t> unique et </a:t>
            </a:r>
            <a:r>
              <a:rPr lang="en-US" b="1" dirty="0" err="1"/>
              <a:t>pérenne</a:t>
            </a:r>
            <a:r>
              <a:rPr lang="en-US" b="1" dirty="0"/>
              <a:t> au </a:t>
            </a:r>
            <a:r>
              <a:rPr lang="en-US" b="1" dirty="0" err="1"/>
              <a:t>vocabulaire</a:t>
            </a:r>
            <a:r>
              <a:rPr lang="en-US" b="1" dirty="0"/>
              <a:t> et à </a:t>
            </a:r>
            <a:r>
              <a:rPr lang="en-US" b="1" dirty="0" err="1"/>
              <a:t>chaque</a:t>
            </a:r>
            <a:r>
              <a:rPr lang="en-US" b="1" dirty="0"/>
              <a:t> </a:t>
            </a:r>
            <a:r>
              <a:rPr lang="en-US" b="1" dirty="0" err="1"/>
              <a:t>terme</a:t>
            </a:r>
            <a:r>
              <a:rPr lang="en-US" b="1" dirty="0"/>
              <a:t>/Concept du </a:t>
            </a:r>
            <a:r>
              <a:rPr lang="en-US" b="1" dirty="0" err="1"/>
              <a:t>vocabulaire</a:t>
            </a:r>
            <a:r>
              <a:rPr lang="en-US" b="1" dirty="0"/>
              <a:t> </a:t>
            </a:r>
            <a:endParaRPr lang="en-US" sz="1200" dirty="0"/>
          </a:p>
          <a:p>
            <a:pPr algn="just"/>
            <a:endParaRPr lang="en-US" sz="1200" b="1" dirty="0"/>
          </a:p>
          <a:p>
            <a:pPr algn="just"/>
            <a:r>
              <a:rPr lang="en-US" b="1" dirty="0"/>
              <a:t>Rule 6. </a:t>
            </a:r>
            <a:r>
              <a:rPr lang="fr-FR" b="1" dirty="0"/>
              <a:t>Créer des représentations lisibles par machine des termes du vocabulaire </a:t>
            </a:r>
          </a:p>
          <a:p>
            <a:pPr algn="just"/>
            <a:endParaRPr lang="en-US" sz="1200" dirty="0"/>
          </a:p>
          <a:p>
            <a:pPr algn="just"/>
            <a:r>
              <a:rPr lang="en-US" b="1" dirty="0"/>
              <a:t>Rule 7. </a:t>
            </a:r>
            <a:r>
              <a:rPr lang="en-US" b="1" dirty="0" err="1"/>
              <a:t>Ajouter</a:t>
            </a:r>
            <a:r>
              <a:rPr lang="en-US" b="1" dirty="0"/>
              <a:t> des </a:t>
            </a:r>
            <a:r>
              <a:rPr lang="en-US" b="1" dirty="0" err="1"/>
              <a:t>métadonnées</a:t>
            </a:r>
            <a:r>
              <a:rPr lang="en-US" b="1" dirty="0"/>
              <a:t> au </a:t>
            </a:r>
            <a:r>
              <a:rPr lang="en-US" b="1" dirty="0" err="1"/>
              <a:t>vocabulaire</a:t>
            </a:r>
            <a:endParaRPr lang="en-US" b="1" dirty="0"/>
          </a:p>
          <a:p>
            <a:pPr algn="just"/>
            <a:endParaRPr lang="en-US" sz="1200" dirty="0"/>
          </a:p>
          <a:p>
            <a:pPr algn="just"/>
            <a:r>
              <a:rPr lang="en-US" b="1" dirty="0"/>
              <a:t>Rule 8. </a:t>
            </a:r>
            <a:r>
              <a:rPr lang="en-US" b="1" dirty="0" err="1"/>
              <a:t>Enregistrer</a:t>
            </a:r>
            <a:r>
              <a:rPr lang="en-US" b="1" dirty="0"/>
              <a:t> et </a:t>
            </a:r>
            <a:r>
              <a:rPr lang="en-US" b="1" dirty="0" err="1"/>
              <a:t>déclarer</a:t>
            </a:r>
            <a:r>
              <a:rPr lang="en-US" b="1" dirty="0"/>
              <a:t> le </a:t>
            </a:r>
            <a:r>
              <a:rPr lang="en-US" b="1" dirty="0" err="1"/>
              <a:t>vocabulaire</a:t>
            </a:r>
            <a:r>
              <a:rPr lang="en-US" b="1" dirty="0"/>
              <a:t> </a:t>
            </a:r>
            <a:r>
              <a:rPr lang="en-US" b="1" dirty="0" err="1"/>
              <a:t>dans</a:t>
            </a:r>
            <a:r>
              <a:rPr lang="en-US" b="1" dirty="0"/>
              <a:t> un “Semantic Repository”</a:t>
            </a:r>
            <a:endParaRPr lang="en-US" sz="1200" dirty="0"/>
          </a:p>
          <a:p>
            <a:pPr algn="just"/>
            <a:endParaRPr lang="en-US" sz="1200" dirty="0"/>
          </a:p>
          <a:p>
            <a:pPr algn="just"/>
            <a:r>
              <a:rPr lang="en-US" b="1" dirty="0"/>
              <a:t>Rule 9. </a:t>
            </a:r>
            <a:r>
              <a:rPr lang="fr-FR" b="1" dirty="0"/>
              <a:t>Rendre le vocabulaire accessible aux humains et aux machines</a:t>
            </a:r>
          </a:p>
          <a:p>
            <a:pPr algn="just"/>
            <a:r>
              <a:rPr lang="fr-FR" b="1" dirty="0"/>
              <a:t> </a:t>
            </a:r>
            <a:endParaRPr lang="en-US" sz="1200" dirty="0"/>
          </a:p>
          <a:p>
            <a:pPr algn="just"/>
            <a:r>
              <a:rPr lang="en-US" b="1" dirty="0"/>
              <a:t>Rule 10. </a:t>
            </a:r>
            <a:r>
              <a:rPr lang="fr-FR" b="1" dirty="0"/>
              <a:t>Mettre en œuvre un processus de publication des révisions du vocabulaire</a:t>
            </a:r>
          </a:p>
          <a:p>
            <a:pPr algn="just"/>
            <a:endParaRPr lang="fr-FR" b="1" dirty="0"/>
          </a:p>
          <a:p>
            <a:pPr algn="just"/>
            <a:endParaRPr lang="fr-FR" b="1" dirty="0"/>
          </a:p>
          <a:p>
            <a:pPr algn="just"/>
            <a:endParaRPr lang="fr-FR" b="1" dirty="0"/>
          </a:p>
          <a:p>
            <a:pPr algn="just"/>
            <a:endParaRPr lang="fr-FR" dirty="0"/>
          </a:p>
        </p:txBody>
      </p:sp>
    </p:spTree>
    <p:extLst>
      <p:ext uri="{BB962C8B-B14F-4D97-AF65-F5344CB8AC3E}">
        <p14:creationId xmlns:p14="http://schemas.microsoft.com/office/powerpoint/2010/main" val="371321154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custDataLst>
              <p:tags r:id="rId1"/>
            </p:custDataLst>
          </p:nvPr>
        </p:nvSpPr>
        <p:spPr>
          <a:xfrm>
            <a:off x="4692653" y="6271707"/>
            <a:ext cx="2743200" cy="365125"/>
          </a:xfrm>
        </p:spPr>
        <p:txBody>
          <a:bodyPr/>
          <a:lstStyle/>
          <a:p>
            <a:pPr algn="ctr"/>
            <a:fld id="{F350894E-0509-424B-B937-9012733DE64A}" type="slidenum">
              <a:rPr lang="fr-FR" sz="1200" smtClean="0">
                <a:solidFill>
                  <a:schemeClr val="bg1">
                    <a:lumMod val="50000"/>
                  </a:schemeClr>
                </a:solidFill>
              </a:rPr>
              <a:pPr algn="ctr"/>
              <a:t>9</a:t>
            </a:fld>
            <a:endParaRPr lang="fr-FR" sz="1200">
              <a:solidFill>
                <a:schemeClr val="bg1">
                  <a:lumMod val="50000"/>
                </a:schemeClr>
              </a:solidFill>
            </a:endParaRPr>
          </a:p>
        </p:txBody>
      </p:sp>
      <p:sp>
        <p:nvSpPr>
          <p:cNvPr id="7" name="ZoneTexte 6">
            <a:extLst>
              <a:ext uri="{FF2B5EF4-FFF2-40B4-BE49-F238E27FC236}">
                <a16:creationId xmlns:a16="http://schemas.microsoft.com/office/drawing/2014/main" id="{32E8AFA0-BFBE-40A3-AFA1-91B4533CA7DF}"/>
              </a:ext>
            </a:extLst>
          </p:cNvPr>
          <p:cNvSpPr txBox="1"/>
          <p:nvPr>
            <p:custDataLst>
              <p:tags r:id="rId2"/>
            </p:custDataLst>
          </p:nvPr>
        </p:nvSpPr>
        <p:spPr>
          <a:xfrm>
            <a:off x="2286579" y="54879"/>
            <a:ext cx="7632386" cy="523220"/>
          </a:xfrm>
          <a:prstGeom prst="rect">
            <a:avLst/>
          </a:prstGeom>
          <a:noFill/>
        </p:spPr>
        <p:txBody>
          <a:bodyPr wrap="square" rtlCol="0" anchor="t">
            <a:spAutoFit/>
          </a:bodyPr>
          <a:lstStyle/>
          <a:p>
            <a:r>
              <a:rPr lang="fr-FR" sz="2800" b="1" dirty="0">
                <a:latin typeface="Arial"/>
                <a:cs typeface="Arial"/>
              </a:rPr>
              <a:t>Historique et contexte règlementaire</a:t>
            </a:r>
            <a:endParaRPr lang="fr-FR" sz="2800" b="1"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custDataLst>
              <p:tags r:id="rId3"/>
            </p:custDataLst>
          </p:nvPr>
        </p:nvPicPr>
        <p:blipFill rotWithShape="1">
          <a:blip r:embed="rId6" cstate="screen">
            <a:extLst>
              <a:ext uri="{28A0092B-C50C-407E-A947-70E740481C1C}">
                <a14:useLocalDpi xmlns:a14="http://schemas.microsoft.com/office/drawing/2010/main"/>
              </a:ext>
            </a:extLst>
          </a:blip>
          <a:srcRect/>
          <a:stretch/>
        </p:blipFill>
        <p:spPr bwMode="auto">
          <a:xfrm>
            <a:off x="-22756" y="0"/>
            <a:ext cx="2309335" cy="68579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me 2"/>
          <p:cNvGraphicFramePr/>
          <p:nvPr/>
        </p:nvGraphicFramePr>
        <p:xfrm>
          <a:off x="2584643" y="2246468"/>
          <a:ext cx="9312588" cy="226469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2" name="Diagramme 11"/>
          <p:cNvGraphicFramePr/>
          <p:nvPr/>
        </p:nvGraphicFramePr>
        <p:xfrm>
          <a:off x="2584643" y="4158479"/>
          <a:ext cx="9312588" cy="226469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me 12"/>
          <p:cNvGraphicFramePr/>
          <p:nvPr/>
        </p:nvGraphicFramePr>
        <p:xfrm>
          <a:off x="2584643" y="374849"/>
          <a:ext cx="9312588" cy="226469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6" name="ZoneTexte 5"/>
          <p:cNvSpPr txBox="1"/>
          <p:nvPr/>
        </p:nvSpPr>
        <p:spPr>
          <a:xfrm>
            <a:off x="2586455" y="1923302"/>
            <a:ext cx="1406769" cy="461665"/>
          </a:xfrm>
          <a:prstGeom prst="rect">
            <a:avLst/>
          </a:prstGeom>
          <a:noFill/>
        </p:spPr>
        <p:txBody>
          <a:bodyPr wrap="square" rtlCol="0">
            <a:spAutoFit/>
          </a:bodyPr>
          <a:lstStyle/>
          <a:p>
            <a:pPr algn="ctr"/>
            <a:r>
              <a:rPr lang="fr-FR" sz="1200" b="1" dirty="0">
                <a:solidFill>
                  <a:schemeClr val="accent1">
                    <a:lumMod val="75000"/>
                  </a:schemeClr>
                </a:solidFill>
              </a:rPr>
              <a:t>Directive INSPIRE</a:t>
            </a:r>
          </a:p>
        </p:txBody>
      </p:sp>
      <p:sp>
        <p:nvSpPr>
          <p:cNvPr id="16" name="ZoneTexte 15"/>
          <p:cNvSpPr txBox="1"/>
          <p:nvPr/>
        </p:nvSpPr>
        <p:spPr>
          <a:xfrm>
            <a:off x="2136111" y="3690293"/>
            <a:ext cx="2033134" cy="461665"/>
          </a:xfrm>
          <a:prstGeom prst="rect">
            <a:avLst/>
          </a:prstGeom>
          <a:noFill/>
        </p:spPr>
        <p:txBody>
          <a:bodyPr wrap="square" rtlCol="0">
            <a:spAutoFit/>
          </a:bodyPr>
          <a:lstStyle/>
          <a:p>
            <a:pPr algn="ctr"/>
            <a:r>
              <a:rPr lang="fr-FR" sz="1200" b="1" dirty="0">
                <a:solidFill>
                  <a:srgbClr val="CC00FF"/>
                </a:solidFill>
              </a:rPr>
              <a:t>Directive Public </a:t>
            </a:r>
            <a:r>
              <a:rPr lang="fr-FR" sz="1200" b="1" dirty="0" err="1">
                <a:solidFill>
                  <a:srgbClr val="CC00FF"/>
                </a:solidFill>
              </a:rPr>
              <a:t>Sector</a:t>
            </a:r>
            <a:r>
              <a:rPr lang="fr-FR" sz="1200" b="1" dirty="0">
                <a:solidFill>
                  <a:srgbClr val="CC00FF"/>
                </a:solidFill>
              </a:rPr>
              <a:t> Information</a:t>
            </a:r>
            <a:r>
              <a:rPr lang="fr-FR" sz="1200" dirty="0">
                <a:solidFill>
                  <a:srgbClr val="CC00FF"/>
                </a:solidFill>
              </a:rPr>
              <a:t> </a:t>
            </a:r>
            <a:endParaRPr lang="fr-FR" sz="1200" b="1" dirty="0">
              <a:solidFill>
                <a:srgbClr val="CC00FF"/>
              </a:solidFill>
            </a:endParaRPr>
          </a:p>
        </p:txBody>
      </p:sp>
      <p:sp>
        <p:nvSpPr>
          <p:cNvPr id="17" name="ZoneTexte 16"/>
          <p:cNvSpPr txBox="1"/>
          <p:nvPr/>
        </p:nvSpPr>
        <p:spPr>
          <a:xfrm>
            <a:off x="2231354" y="5629311"/>
            <a:ext cx="2033134" cy="461665"/>
          </a:xfrm>
          <a:prstGeom prst="rect">
            <a:avLst/>
          </a:prstGeom>
          <a:noFill/>
        </p:spPr>
        <p:txBody>
          <a:bodyPr wrap="square" rtlCol="0">
            <a:spAutoFit/>
          </a:bodyPr>
          <a:lstStyle/>
          <a:p>
            <a:pPr algn="ctr"/>
            <a:r>
              <a:rPr lang="fr-FR" sz="1200" b="1" dirty="0">
                <a:solidFill>
                  <a:srgbClr val="CC00FF"/>
                </a:solidFill>
              </a:rPr>
              <a:t>Refonte Directive Public </a:t>
            </a:r>
            <a:r>
              <a:rPr lang="fr-FR" sz="1200" b="1" dirty="0" err="1">
                <a:solidFill>
                  <a:srgbClr val="CC00FF"/>
                </a:solidFill>
              </a:rPr>
              <a:t>Sector</a:t>
            </a:r>
            <a:r>
              <a:rPr lang="fr-FR" sz="1200" b="1" dirty="0">
                <a:solidFill>
                  <a:srgbClr val="CC00FF"/>
                </a:solidFill>
              </a:rPr>
              <a:t> Information</a:t>
            </a:r>
          </a:p>
        </p:txBody>
      </p:sp>
      <p:sp>
        <p:nvSpPr>
          <p:cNvPr id="18" name="ZoneTexte 17"/>
          <p:cNvSpPr txBox="1"/>
          <p:nvPr/>
        </p:nvSpPr>
        <p:spPr>
          <a:xfrm>
            <a:off x="6954306" y="4202740"/>
            <a:ext cx="1656304" cy="276999"/>
          </a:xfrm>
          <a:prstGeom prst="rect">
            <a:avLst/>
          </a:prstGeom>
          <a:noFill/>
        </p:spPr>
        <p:txBody>
          <a:bodyPr wrap="square" rtlCol="0">
            <a:spAutoFit/>
          </a:bodyPr>
          <a:lstStyle/>
          <a:p>
            <a:pPr algn="ctr"/>
            <a:r>
              <a:rPr lang="fr-FR" sz="1200" b="1" dirty="0">
                <a:solidFill>
                  <a:srgbClr val="0066FF"/>
                </a:solidFill>
              </a:rPr>
              <a:t>Loi Lemaire</a:t>
            </a:r>
          </a:p>
        </p:txBody>
      </p:sp>
      <p:sp>
        <p:nvSpPr>
          <p:cNvPr id="19" name="ZoneTexte 18"/>
          <p:cNvSpPr txBox="1"/>
          <p:nvPr/>
        </p:nvSpPr>
        <p:spPr>
          <a:xfrm>
            <a:off x="5461593" y="6388044"/>
            <a:ext cx="2033134" cy="461665"/>
          </a:xfrm>
          <a:prstGeom prst="rect">
            <a:avLst/>
          </a:prstGeom>
          <a:noFill/>
        </p:spPr>
        <p:txBody>
          <a:bodyPr wrap="square" rtlCol="0">
            <a:spAutoFit/>
          </a:bodyPr>
          <a:lstStyle/>
          <a:p>
            <a:pPr algn="ctr"/>
            <a:r>
              <a:rPr lang="fr-FR" sz="1200" b="1" dirty="0">
                <a:solidFill>
                  <a:srgbClr val="CC0099"/>
                </a:solidFill>
              </a:rPr>
              <a:t>Feuilles de route ministères</a:t>
            </a:r>
          </a:p>
        </p:txBody>
      </p:sp>
      <p:sp>
        <p:nvSpPr>
          <p:cNvPr id="20" name="ZoneTexte 19"/>
          <p:cNvSpPr txBox="1"/>
          <p:nvPr/>
        </p:nvSpPr>
        <p:spPr>
          <a:xfrm>
            <a:off x="5163577" y="5962254"/>
            <a:ext cx="1949391" cy="461665"/>
          </a:xfrm>
          <a:prstGeom prst="rect">
            <a:avLst/>
          </a:prstGeom>
          <a:noFill/>
        </p:spPr>
        <p:txBody>
          <a:bodyPr wrap="square" rtlCol="0">
            <a:spAutoFit/>
          </a:bodyPr>
          <a:lstStyle/>
          <a:p>
            <a:pPr algn="ctr"/>
            <a:r>
              <a:rPr lang="fr-FR" sz="1200" b="1" dirty="0">
                <a:solidFill>
                  <a:srgbClr val="CC0099"/>
                </a:solidFill>
              </a:rPr>
              <a:t>Circulaire données et codes sources</a:t>
            </a:r>
          </a:p>
        </p:txBody>
      </p:sp>
      <p:sp>
        <p:nvSpPr>
          <p:cNvPr id="21" name="ZoneTexte 20"/>
          <p:cNvSpPr txBox="1"/>
          <p:nvPr/>
        </p:nvSpPr>
        <p:spPr>
          <a:xfrm>
            <a:off x="7091466" y="1882397"/>
            <a:ext cx="1531536" cy="646331"/>
          </a:xfrm>
          <a:prstGeom prst="rect">
            <a:avLst/>
          </a:prstGeom>
          <a:noFill/>
        </p:spPr>
        <p:txBody>
          <a:bodyPr wrap="square" rtlCol="0">
            <a:spAutoFit/>
          </a:bodyPr>
          <a:lstStyle/>
          <a:p>
            <a:pPr algn="ctr"/>
            <a:r>
              <a:rPr lang="fr-FR" sz="1200" dirty="0">
                <a:solidFill>
                  <a:schemeClr val="accent1">
                    <a:lumMod val="75000"/>
                  </a:schemeClr>
                </a:solidFill>
              </a:rPr>
              <a:t>Métadonnées disponibles – Annexe II</a:t>
            </a:r>
          </a:p>
        </p:txBody>
      </p:sp>
      <p:sp>
        <p:nvSpPr>
          <p:cNvPr id="22" name="ZoneTexte 21"/>
          <p:cNvSpPr txBox="1"/>
          <p:nvPr/>
        </p:nvSpPr>
        <p:spPr>
          <a:xfrm>
            <a:off x="8623702" y="1910120"/>
            <a:ext cx="1531536" cy="830997"/>
          </a:xfrm>
          <a:prstGeom prst="rect">
            <a:avLst/>
          </a:prstGeom>
          <a:noFill/>
        </p:spPr>
        <p:txBody>
          <a:bodyPr wrap="square" rtlCol="0">
            <a:spAutoFit/>
          </a:bodyPr>
          <a:lstStyle/>
          <a:p>
            <a:pPr algn="ctr"/>
            <a:r>
              <a:rPr lang="fr-FR" sz="1200" dirty="0">
                <a:solidFill>
                  <a:schemeClr val="accent1">
                    <a:lumMod val="75000"/>
                  </a:schemeClr>
                </a:solidFill>
              </a:rPr>
              <a:t>Services de visualisation et de découvertes opérationnels </a:t>
            </a:r>
          </a:p>
        </p:txBody>
      </p:sp>
      <p:sp>
        <p:nvSpPr>
          <p:cNvPr id="23" name="ZoneTexte 22"/>
          <p:cNvSpPr txBox="1"/>
          <p:nvPr/>
        </p:nvSpPr>
        <p:spPr>
          <a:xfrm>
            <a:off x="10126067" y="1932520"/>
            <a:ext cx="1531536" cy="646331"/>
          </a:xfrm>
          <a:prstGeom prst="rect">
            <a:avLst/>
          </a:prstGeom>
          <a:noFill/>
        </p:spPr>
        <p:txBody>
          <a:bodyPr wrap="square" rtlCol="0">
            <a:spAutoFit/>
          </a:bodyPr>
          <a:lstStyle/>
          <a:p>
            <a:pPr algn="ctr"/>
            <a:r>
              <a:rPr lang="fr-FR" sz="1200" dirty="0">
                <a:solidFill>
                  <a:schemeClr val="accent1">
                    <a:lumMod val="75000"/>
                  </a:schemeClr>
                </a:solidFill>
              </a:rPr>
              <a:t>Services de téléchargement opérationnels </a:t>
            </a:r>
          </a:p>
        </p:txBody>
      </p:sp>
      <p:sp>
        <p:nvSpPr>
          <p:cNvPr id="24" name="ZoneTexte 23"/>
          <p:cNvSpPr txBox="1"/>
          <p:nvPr/>
        </p:nvSpPr>
        <p:spPr>
          <a:xfrm>
            <a:off x="2561117" y="4143090"/>
            <a:ext cx="1531536" cy="646331"/>
          </a:xfrm>
          <a:prstGeom prst="rect">
            <a:avLst/>
          </a:prstGeom>
          <a:noFill/>
        </p:spPr>
        <p:txBody>
          <a:bodyPr wrap="square" rtlCol="0">
            <a:spAutoFit/>
          </a:bodyPr>
          <a:lstStyle/>
          <a:p>
            <a:pPr algn="ctr"/>
            <a:r>
              <a:rPr lang="fr-FR" sz="1200" dirty="0">
                <a:solidFill>
                  <a:schemeClr val="accent1">
                    <a:lumMod val="75000"/>
                  </a:schemeClr>
                </a:solidFill>
              </a:rPr>
              <a:t>Métadonnées disponibles – Annexe III</a:t>
            </a:r>
          </a:p>
        </p:txBody>
      </p:sp>
      <p:sp>
        <p:nvSpPr>
          <p:cNvPr id="9" name="Losange 8"/>
          <p:cNvSpPr/>
          <p:nvPr/>
        </p:nvSpPr>
        <p:spPr>
          <a:xfrm>
            <a:off x="7561366" y="1649100"/>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riangle isocèle 24"/>
          <p:cNvSpPr/>
          <p:nvPr/>
        </p:nvSpPr>
        <p:spPr>
          <a:xfrm>
            <a:off x="2851891" y="1608025"/>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Losange 27"/>
          <p:cNvSpPr/>
          <p:nvPr/>
        </p:nvSpPr>
        <p:spPr>
          <a:xfrm>
            <a:off x="9044213" y="1640447"/>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Losange 28"/>
          <p:cNvSpPr/>
          <p:nvPr/>
        </p:nvSpPr>
        <p:spPr>
          <a:xfrm>
            <a:off x="10558254" y="1657548"/>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Losange 29"/>
          <p:cNvSpPr/>
          <p:nvPr/>
        </p:nvSpPr>
        <p:spPr>
          <a:xfrm>
            <a:off x="2906404" y="3510018"/>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p:cNvSpPr txBox="1"/>
          <p:nvPr/>
        </p:nvSpPr>
        <p:spPr>
          <a:xfrm>
            <a:off x="10227534" y="3701972"/>
            <a:ext cx="1553026" cy="461665"/>
          </a:xfrm>
          <a:prstGeom prst="rect">
            <a:avLst/>
          </a:prstGeom>
          <a:noFill/>
        </p:spPr>
        <p:txBody>
          <a:bodyPr wrap="square" rtlCol="0">
            <a:spAutoFit/>
          </a:bodyPr>
          <a:lstStyle/>
          <a:p>
            <a:pPr algn="ctr"/>
            <a:r>
              <a:rPr lang="fr-FR" sz="1200" b="1" dirty="0">
                <a:solidFill>
                  <a:srgbClr val="FF0066"/>
                </a:solidFill>
              </a:rPr>
              <a:t>Plan national pour la science ouverte</a:t>
            </a:r>
          </a:p>
        </p:txBody>
      </p:sp>
      <p:sp>
        <p:nvSpPr>
          <p:cNvPr id="34" name="ZoneTexte 33"/>
          <p:cNvSpPr txBox="1"/>
          <p:nvPr/>
        </p:nvSpPr>
        <p:spPr>
          <a:xfrm>
            <a:off x="5307840" y="5591984"/>
            <a:ext cx="1893181" cy="461665"/>
          </a:xfrm>
          <a:prstGeom prst="rect">
            <a:avLst/>
          </a:prstGeom>
          <a:noFill/>
        </p:spPr>
        <p:txBody>
          <a:bodyPr wrap="square" rtlCol="0">
            <a:spAutoFit/>
          </a:bodyPr>
          <a:lstStyle/>
          <a:p>
            <a:pPr algn="ctr"/>
            <a:r>
              <a:rPr lang="fr-FR" sz="1200" b="1" dirty="0">
                <a:solidFill>
                  <a:srgbClr val="FF0066"/>
                </a:solidFill>
              </a:rPr>
              <a:t>2</a:t>
            </a:r>
            <a:r>
              <a:rPr lang="fr-FR" sz="1200" b="1" baseline="30000" dirty="0">
                <a:solidFill>
                  <a:srgbClr val="FF0066"/>
                </a:solidFill>
              </a:rPr>
              <a:t>ème</a:t>
            </a:r>
            <a:r>
              <a:rPr lang="fr-FR" sz="1200" b="1" dirty="0">
                <a:solidFill>
                  <a:srgbClr val="FF0066"/>
                </a:solidFill>
              </a:rPr>
              <a:t> Plan national pour la science ouverte</a:t>
            </a:r>
          </a:p>
        </p:txBody>
      </p:sp>
      <p:sp>
        <p:nvSpPr>
          <p:cNvPr id="27" name="Pentagone régulier 26"/>
          <p:cNvSpPr/>
          <p:nvPr/>
        </p:nvSpPr>
        <p:spPr>
          <a:xfrm>
            <a:off x="6671405" y="5424609"/>
            <a:ext cx="171453" cy="154743"/>
          </a:xfrm>
          <a:prstGeom prst="pen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66"/>
              </a:solidFill>
            </a:endParaRPr>
          </a:p>
        </p:txBody>
      </p:sp>
      <p:sp>
        <p:nvSpPr>
          <p:cNvPr id="39" name="ZoneTexte 38"/>
          <p:cNvSpPr txBox="1"/>
          <p:nvPr/>
        </p:nvSpPr>
        <p:spPr>
          <a:xfrm>
            <a:off x="6960823" y="5690098"/>
            <a:ext cx="1871912" cy="461665"/>
          </a:xfrm>
          <a:prstGeom prst="rect">
            <a:avLst/>
          </a:prstGeom>
          <a:noFill/>
        </p:spPr>
        <p:txBody>
          <a:bodyPr wrap="square" rtlCol="0">
            <a:spAutoFit/>
          </a:bodyPr>
          <a:lstStyle/>
          <a:p>
            <a:pPr algn="ctr"/>
            <a:r>
              <a:rPr lang="fr-FR" sz="1200" b="1" dirty="0">
                <a:solidFill>
                  <a:srgbClr val="FF0000"/>
                </a:solidFill>
              </a:rPr>
              <a:t>DMP Obligatoires projets </a:t>
            </a:r>
            <a:r>
              <a:rPr lang="fr-FR" sz="1200" b="1" dirty="0" smtClean="0">
                <a:solidFill>
                  <a:srgbClr val="FF0000"/>
                </a:solidFill>
              </a:rPr>
              <a:t>Horizon Europe</a:t>
            </a:r>
            <a:endParaRPr lang="fr-FR" sz="1200" b="1" dirty="0">
              <a:solidFill>
                <a:srgbClr val="FF0000"/>
              </a:solidFill>
            </a:endParaRPr>
          </a:p>
        </p:txBody>
      </p:sp>
      <p:sp>
        <p:nvSpPr>
          <p:cNvPr id="45" name="Triangle isocèle 44"/>
          <p:cNvSpPr/>
          <p:nvPr/>
        </p:nvSpPr>
        <p:spPr>
          <a:xfrm>
            <a:off x="7315430" y="1639024"/>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Triangle isocèle 45"/>
          <p:cNvSpPr/>
          <p:nvPr/>
        </p:nvSpPr>
        <p:spPr>
          <a:xfrm>
            <a:off x="8832735" y="1640447"/>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Triangle isocèle 46"/>
          <p:cNvSpPr/>
          <p:nvPr/>
        </p:nvSpPr>
        <p:spPr>
          <a:xfrm>
            <a:off x="10336141" y="1645046"/>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riangle isocèle 47"/>
          <p:cNvSpPr/>
          <p:nvPr/>
        </p:nvSpPr>
        <p:spPr>
          <a:xfrm>
            <a:off x="2728469" y="3496712"/>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p:cNvSpPr txBox="1"/>
          <p:nvPr/>
        </p:nvSpPr>
        <p:spPr>
          <a:xfrm>
            <a:off x="2174977" y="6129510"/>
            <a:ext cx="2033134" cy="276999"/>
          </a:xfrm>
          <a:prstGeom prst="rect">
            <a:avLst/>
          </a:prstGeom>
          <a:noFill/>
        </p:spPr>
        <p:txBody>
          <a:bodyPr wrap="square" rtlCol="0">
            <a:spAutoFit/>
          </a:bodyPr>
          <a:lstStyle/>
          <a:p>
            <a:pPr algn="ctr"/>
            <a:r>
              <a:rPr lang="fr-FR" sz="1200" b="1" dirty="0">
                <a:solidFill>
                  <a:srgbClr val="FF5050"/>
                </a:solidFill>
              </a:rPr>
              <a:t>DMP projets ANR</a:t>
            </a:r>
          </a:p>
        </p:txBody>
      </p:sp>
      <p:grpSp>
        <p:nvGrpSpPr>
          <p:cNvPr id="8" name="Groupe 7"/>
          <p:cNvGrpSpPr/>
          <p:nvPr/>
        </p:nvGrpSpPr>
        <p:grpSpPr>
          <a:xfrm>
            <a:off x="3085626" y="3517741"/>
            <a:ext cx="7838966" cy="2085831"/>
            <a:chOff x="4796267" y="3508943"/>
            <a:chExt cx="7838966" cy="2085831"/>
          </a:xfrm>
        </p:grpSpPr>
        <p:sp>
          <p:nvSpPr>
            <p:cNvPr id="14" name="ZoneTexte 13"/>
            <p:cNvSpPr txBox="1"/>
            <p:nvPr/>
          </p:nvSpPr>
          <p:spPr>
            <a:xfrm>
              <a:off x="5709138" y="3690293"/>
              <a:ext cx="1656304" cy="461665"/>
            </a:xfrm>
            <a:prstGeom prst="rect">
              <a:avLst/>
            </a:prstGeom>
            <a:noFill/>
          </p:spPr>
          <p:txBody>
            <a:bodyPr wrap="square" rtlCol="0">
              <a:spAutoFit/>
            </a:bodyPr>
            <a:lstStyle/>
            <a:p>
              <a:pPr algn="ctr"/>
              <a:r>
                <a:rPr lang="fr-FR" sz="1200" b="1" dirty="0">
                  <a:solidFill>
                    <a:srgbClr val="009900"/>
                  </a:solidFill>
                </a:rPr>
                <a:t>Initiative </a:t>
              </a:r>
              <a:r>
                <a:rPr lang="fr-FR" sz="1200" b="1" dirty="0" err="1">
                  <a:solidFill>
                    <a:srgbClr val="009900"/>
                  </a:solidFill>
                </a:rPr>
                <a:t>DataFairport</a:t>
              </a:r>
              <a:endParaRPr lang="fr-FR" sz="1200" b="1" dirty="0">
                <a:solidFill>
                  <a:srgbClr val="009900"/>
                </a:solidFill>
              </a:endParaRPr>
            </a:p>
          </p:txBody>
        </p:sp>
        <p:sp>
          <p:nvSpPr>
            <p:cNvPr id="15" name="ZoneTexte 14"/>
            <p:cNvSpPr txBox="1"/>
            <p:nvPr/>
          </p:nvSpPr>
          <p:spPr>
            <a:xfrm>
              <a:off x="8685125" y="3712299"/>
              <a:ext cx="1656304" cy="461665"/>
            </a:xfrm>
            <a:prstGeom prst="rect">
              <a:avLst/>
            </a:prstGeom>
            <a:noFill/>
          </p:spPr>
          <p:txBody>
            <a:bodyPr wrap="square" rtlCol="0">
              <a:spAutoFit/>
            </a:bodyPr>
            <a:lstStyle/>
            <a:p>
              <a:pPr algn="ctr"/>
              <a:r>
                <a:rPr lang="fr-FR" sz="1200" b="1" dirty="0">
                  <a:solidFill>
                    <a:srgbClr val="009900"/>
                  </a:solidFill>
                </a:rPr>
                <a:t>Publication principes FAIR</a:t>
              </a:r>
            </a:p>
          </p:txBody>
        </p:sp>
        <p:sp>
          <p:nvSpPr>
            <p:cNvPr id="38" name="Ellipse 37"/>
            <p:cNvSpPr/>
            <p:nvPr/>
          </p:nvSpPr>
          <p:spPr>
            <a:xfrm>
              <a:off x="9376481" y="3514256"/>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9" name="Ellipse 58"/>
            <p:cNvSpPr/>
            <p:nvPr/>
          </p:nvSpPr>
          <p:spPr>
            <a:xfrm>
              <a:off x="10909411" y="3511705"/>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61" name="Ellipse 60"/>
            <p:cNvSpPr/>
            <p:nvPr/>
          </p:nvSpPr>
          <p:spPr>
            <a:xfrm>
              <a:off x="12423396" y="3508943"/>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63" name="Ellipse 62"/>
            <p:cNvSpPr/>
            <p:nvPr/>
          </p:nvSpPr>
          <p:spPr>
            <a:xfrm>
              <a:off x="4796267" y="5403776"/>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66" name="Ellipse 65"/>
            <p:cNvSpPr/>
            <p:nvPr/>
          </p:nvSpPr>
          <p:spPr>
            <a:xfrm>
              <a:off x="6342885" y="5415047"/>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69" name="Ellipse 68"/>
            <p:cNvSpPr/>
            <p:nvPr/>
          </p:nvSpPr>
          <p:spPr>
            <a:xfrm>
              <a:off x="7810647" y="5416734"/>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2" name="Ellipse 71"/>
            <p:cNvSpPr/>
            <p:nvPr/>
          </p:nvSpPr>
          <p:spPr>
            <a:xfrm>
              <a:off x="9364978" y="5403154"/>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5" name="Ellipse 74"/>
            <p:cNvSpPr/>
            <p:nvPr/>
          </p:nvSpPr>
          <p:spPr>
            <a:xfrm>
              <a:off x="10951660" y="5415017"/>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grpSp>
      <p:sp>
        <p:nvSpPr>
          <p:cNvPr id="42" name="ZoneTexte 41"/>
          <p:cNvSpPr txBox="1"/>
          <p:nvPr/>
        </p:nvSpPr>
        <p:spPr>
          <a:xfrm>
            <a:off x="6973200" y="4471091"/>
            <a:ext cx="2033134" cy="276999"/>
          </a:xfrm>
          <a:prstGeom prst="rect">
            <a:avLst/>
          </a:prstGeom>
          <a:noFill/>
        </p:spPr>
        <p:txBody>
          <a:bodyPr wrap="square" rtlCol="0">
            <a:spAutoFit/>
          </a:bodyPr>
          <a:lstStyle/>
          <a:p>
            <a:pPr algn="ctr"/>
            <a:r>
              <a:rPr lang="fr-FR" sz="1200" b="1" dirty="0">
                <a:solidFill>
                  <a:srgbClr val="FF0000"/>
                </a:solidFill>
              </a:rPr>
              <a:t>DMP projets H2020</a:t>
            </a:r>
          </a:p>
        </p:txBody>
      </p:sp>
      <p:sp>
        <p:nvSpPr>
          <p:cNvPr id="79" name="Losange 78"/>
          <p:cNvSpPr/>
          <p:nvPr/>
        </p:nvSpPr>
        <p:spPr>
          <a:xfrm>
            <a:off x="2989828" y="3512988"/>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Losange 79"/>
          <p:cNvSpPr/>
          <p:nvPr/>
        </p:nvSpPr>
        <p:spPr>
          <a:xfrm>
            <a:off x="4352714" y="3511934"/>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Triangle isocèle 80"/>
          <p:cNvSpPr/>
          <p:nvPr/>
        </p:nvSpPr>
        <p:spPr>
          <a:xfrm>
            <a:off x="4174779" y="3498628"/>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Losange 81"/>
          <p:cNvSpPr/>
          <p:nvPr/>
        </p:nvSpPr>
        <p:spPr>
          <a:xfrm>
            <a:off x="4436138" y="3514904"/>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Losange 82"/>
          <p:cNvSpPr/>
          <p:nvPr/>
        </p:nvSpPr>
        <p:spPr>
          <a:xfrm>
            <a:off x="5899911" y="3511934"/>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4" name="Triangle isocèle 83"/>
          <p:cNvSpPr/>
          <p:nvPr/>
        </p:nvSpPr>
        <p:spPr>
          <a:xfrm>
            <a:off x="5721976" y="3498628"/>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Losange 84"/>
          <p:cNvSpPr/>
          <p:nvPr/>
        </p:nvSpPr>
        <p:spPr>
          <a:xfrm>
            <a:off x="5983335" y="3514904"/>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Losange 85"/>
          <p:cNvSpPr/>
          <p:nvPr/>
        </p:nvSpPr>
        <p:spPr>
          <a:xfrm>
            <a:off x="7362338" y="352328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Triangle isocèle 86"/>
          <p:cNvSpPr/>
          <p:nvPr/>
        </p:nvSpPr>
        <p:spPr>
          <a:xfrm>
            <a:off x="7184403" y="3509976"/>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Losange 87"/>
          <p:cNvSpPr/>
          <p:nvPr/>
        </p:nvSpPr>
        <p:spPr>
          <a:xfrm>
            <a:off x="7445762" y="352625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Losange 88"/>
          <p:cNvSpPr/>
          <p:nvPr/>
        </p:nvSpPr>
        <p:spPr>
          <a:xfrm>
            <a:off x="8903620" y="3512386"/>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Triangle isocèle 89"/>
          <p:cNvSpPr/>
          <p:nvPr/>
        </p:nvSpPr>
        <p:spPr>
          <a:xfrm>
            <a:off x="8725685" y="3499080"/>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Losange 90"/>
          <p:cNvSpPr/>
          <p:nvPr/>
        </p:nvSpPr>
        <p:spPr>
          <a:xfrm>
            <a:off x="8987044" y="3515356"/>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Losange 91"/>
          <p:cNvSpPr/>
          <p:nvPr/>
        </p:nvSpPr>
        <p:spPr>
          <a:xfrm>
            <a:off x="10425495" y="3505748"/>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Triangle isocèle 92"/>
          <p:cNvSpPr/>
          <p:nvPr/>
        </p:nvSpPr>
        <p:spPr>
          <a:xfrm>
            <a:off x="10247560" y="3492442"/>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Losange 93"/>
          <p:cNvSpPr/>
          <p:nvPr/>
        </p:nvSpPr>
        <p:spPr>
          <a:xfrm>
            <a:off x="10508919" y="3508718"/>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Losange 94"/>
          <p:cNvSpPr/>
          <p:nvPr/>
        </p:nvSpPr>
        <p:spPr>
          <a:xfrm>
            <a:off x="2803882" y="5398881"/>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Triangle isocèle 95"/>
          <p:cNvSpPr/>
          <p:nvPr/>
        </p:nvSpPr>
        <p:spPr>
          <a:xfrm>
            <a:off x="2625947" y="5385575"/>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Losange 96"/>
          <p:cNvSpPr/>
          <p:nvPr/>
        </p:nvSpPr>
        <p:spPr>
          <a:xfrm>
            <a:off x="2887306" y="5401851"/>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Losange 97"/>
          <p:cNvSpPr/>
          <p:nvPr/>
        </p:nvSpPr>
        <p:spPr>
          <a:xfrm>
            <a:off x="4346964" y="540527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Triangle isocèle 98"/>
          <p:cNvSpPr/>
          <p:nvPr/>
        </p:nvSpPr>
        <p:spPr>
          <a:xfrm>
            <a:off x="4169029" y="5391966"/>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Losange 99"/>
          <p:cNvSpPr/>
          <p:nvPr/>
        </p:nvSpPr>
        <p:spPr>
          <a:xfrm>
            <a:off x="4430388" y="540824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Losange 100"/>
          <p:cNvSpPr/>
          <p:nvPr/>
        </p:nvSpPr>
        <p:spPr>
          <a:xfrm>
            <a:off x="5828361" y="5406153"/>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Triangle isocèle 101"/>
          <p:cNvSpPr/>
          <p:nvPr/>
        </p:nvSpPr>
        <p:spPr>
          <a:xfrm>
            <a:off x="5650426" y="5392847"/>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Losange 102"/>
          <p:cNvSpPr/>
          <p:nvPr/>
        </p:nvSpPr>
        <p:spPr>
          <a:xfrm>
            <a:off x="5911785" y="5409123"/>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Losange 103"/>
          <p:cNvSpPr/>
          <p:nvPr/>
        </p:nvSpPr>
        <p:spPr>
          <a:xfrm>
            <a:off x="7352429" y="5404457"/>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Triangle isocèle 104"/>
          <p:cNvSpPr/>
          <p:nvPr/>
        </p:nvSpPr>
        <p:spPr>
          <a:xfrm>
            <a:off x="7174494" y="5391151"/>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Losange 105"/>
          <p:cNvSpPr/>
          <p:nvPr/>
        </p:nvSpPr>
        <p:spPr>
          <a:xfrm>
            <a:off x="7435853" y="5407427"/>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Losange 106"/>
          <p:cNvSpPr/>
          <p:nvPr/>
        </p:nvSpPr>
        <p:spPr>
          <a:xfrm>
            <a:off x="8949672" y="541594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Triangle isocèle 107"/>
          <p:cNvSpPr/>
          <p:nvPr/>
        </p:nvSpPr>
        <p:spPr>
          <a:xfrm>
            <a:off x="8771737" y="5402636"/>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Losange 108"/>
          <p:cNvSpPr/>
          <p:nvPr/>
        </p:nvSpPr>
        <p:spPr>
          <a:xfrm>
            <a:off x="9033096" y="541891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Losange 109"/>
          <p:cNvSpPr/>
          <p:nvPr/>
        </p:nvSpPr>
        <p:spPr>
          <a:xfrm>
            <a:off x="10500324" y="540898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Triangle isocèle 110"/>
          <p:cNvSpPr/>
          <p:nvPr/>
        </p:nvSpPr>
        <p:spPr>
          <a:xfrm>
            <a:off x="10322389" y="5395676"/>
            <a:ext cx="190919" cy="19302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Losange 111"/>
          <p:cNvSpPr/>
          <p:nvPr/>
        </p:nvSpPr>
        <p:spPr>
          <a:xfrm>
            <a:off x="10583748" y="5411952"/>
            <a:ext cx="190918" cy="194274"/>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5" name="Pentagone régulier 114"/>
          <p:cNvSpPr/>
          <p:nvPr/>
        </p:nvSpPr>
        <p:spPr>
          <a:xfrm>
            <a:off x="11278690" y="3534990"/>
            <a:ext cx="171453" cy="154743"/>
          </a:xfrm>
          <a:prstGeom prst="pentagon">
            <a:avLst/>
          </a:prstGeom>
          <a:solidFill>
            <a:srgbClr val="FF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66"/>
              </a:solidFill>
            </a:endParaRPr>
          </a:p>
        </p:txBody>
      </p:sp>
      <p:sp>
        <p:nvSpPr>
          <p:cNvPr id="130" name="Losange 129"/>
          <p:cNvSpPr/>
          <p:nvPr/>
        </p:nvSpPr>
        <p:spPr>
          <a:xfrm>
            <a:off x="7929075" y="3515242"/>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1" name="Losange 130"/>
          <p:cNvSpPr/>
          <p:nvPr/>
        </p:nvSpPr>
        <p:spPr>
          <a:xfrm>
            <a:off x="9452856" y="3505747"/>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Losange 131"/>
          <p:cNvSpPr/>
          <p:nvPr/>
        </p:nvSpPr>
        <p:spPr>
          <a:xfrm>
            <a:off x="10965856" y="3505747"/>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3" name="Losange 132"/>
          <p:cNvSpPr/>
          <p:nvPr/>
        </p:nvSpPr>
        <p:spPr>
          <a:xfrm>
            <a:off x="3320989" y="5405272"/>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4" name="Losange 133"/>
          <p:cNvSpPr/>
          <p:nvPr/>
        </p:nvSpPr>
        <p:spPr>
          <a:xfrm>
            <a:off x="3438288" y="5415204"/>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5" name="Losange 134"/>
          <p:cNvSpPr/>
          <p:nvPr/>
        </p:nvSpPr>
        <p:spPr>
          <a:xfrm>
            <a:off x="4862258" y="5415600"/>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6" name="Losange 135"/>
          <p:cNvSpPr/>
          <p:nvPr/>
        </p:nvSpPr>
        <p:spPr>
          <a:xfrm>
            <a:off x="4979557" y="5425532"/>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7" name="Losange 136"/>
          <p:cNvSpPr/>
          <p:nvPr/>
        </p:nvSpPr>
        <p:spPr>
          <a:xfrm>
            <a:off x="6297119" y="5410131"/>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8" name="Losange 137"/>
          <p:cNvSpPr/>
          <p:nvPr/>
        </p:nvSpPr>
        <p:spPr>
          <a:xfrm>
            <a:off x="6414418" y="5420063"/>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9" name="Losange 138"/>
          <p:cNvSpPr/>
          <p:nvPr/>
        </p:nvSpPr>
        <p:spPr>
          <a:xfrm>
            <a:off x="7856201" y="5395288"/>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0" name="Losange 139"/>
          <p:cNvSpPr/>
          <p:nvPr/>
        </p:nvSpPr>
        <p:spPr>
          <a:xfrm>
            <a:off x="7973500" y="5405220"/>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1" name="Losange 140"/>
          <p:cNvSpPr/>
          <p:nvPr/>
        </p:nvSpPr>
        <p:spPr>
          <a:xfrm>
            <a:off x="8068038" y="5409765"/>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2" name="Losange 141"/>
          <p:cNvSpPr/>
          <p:nvPr/>
        </p:nvSpPr>
        <p:spPr>
          <a:xfrm>
            <a:off x="9470557" y="5414780"/>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Losange 142"/>
          <p:cNvSpPr/>
          <p:nvPr/>
        </p:nvSpPr>
        <p:spPr>
          <a:xfrm>
            <a:off x="9587856" y="5424712"/>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Losange 143"/>
          <p:cNvSpPr/>
          <p:nvPr/>
        </p:nvSpPr>
        <p:spPr>
          <a:xfrm>
            <a:off x="9682394" y="5429257"/>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Ellipse 144"/>
          <p:cNvSpPr/>
          <p:nvPr/>
        </p:nvSpPr>
        <p:spPr>
          <a:xfrm>
            <a:off x="10785157" y="5418912"/>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Losange 145"/>
          <p:cNvSpPr/>
          <p:nvPr/>
        </p:nvSpPr>
        <p:spPr>
          <a:xfrm>
            <a:off x="11010037" y="5414780"/>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7" name="Losange 146"/>
          <p:cNvSpPr/>
          <p:nvPr/>
        </p:nvSpPr>
        <p:spPr>
          <a:xfrm>
            <a:off x="11127336" y="5424712"/>
            <a:ext cx="190918" cy="194274"/>
          </a:xfrm>
          <a:prstGeom prst="diamon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8" name="Losange 147"/>
          <p:cNvSpPr/>
          <p:nvPr/>
        </p:nvSpPr>
        <p:spPr>
          <a:xfrm>
            <a:off x="11221874" y="5429257"/>
            <a:ext cx="190918" cy="194274"/>
          </a:xfrm>
          <a:prstGeom prst="diamond">
            <a:avLst/>
          </a:prstGeom>
          <a:solidFill>
            <a:srgbClr val="FF010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0" name="Triangle isocèle 149"/>
          <p:cNvSpPr/>
          <p:nvPr/>
        </p:nvSpPr>
        <p:spPr>
          <a:xfrm>
            <a:off x="2834893" y="4976055"/>
            <a:ext cx="190919" cy="193021"/>
          </a:xfrm>
          <a:prstGeom prst="triangle">
            <a:avLst/>
          </a:prstGeom>
          <a:solidFill>
            <a:srgbClr val="D21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1" name="Triangle isocèle 150"/>
          <p:cNvSpPr/>
          <p:nvPr/>
        </p:nvSpPr>
        <p:spPr>
          <a:xfrm>
            <a:off x="7428227" y="4994521"/>
            <a:ext cx="190919" cy="193021"/>
          </a:xfrm>
          <a:prstGeom prst="triangle">
            <a:avLst/>
          </a:prstGeom>
          <a:solidFill>
            <a:srgbClr val="D21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ZoneTexte 151"/>
          <p:cNvSpPr txBox="1"/>
          <p:nvPr/>
        </p:nvSpPr>
        <p:spPr>
          <a:xfrm>
            <a:off x="7011079" y="6179531"/>
            <a:ext cx="2033134" cy="461665"/>
          </a:xfrm>
          <a:prstGeom prst="rect">
            <a:avLst/>
          </a:prstGeom>
          <a:noFill/>
        </p:spPr>
        <p:txBody>
          <a:bodyPr wrap="square" rtlCol="0">
            <a:spAutoFit/>
          </a:bodyPr>
          <a:lstStyle/>
          <a:p>
            <a:pPr algn="ctr"/>
            <a:r>
              <a:rPr lang="fr-FR" sz="1200" b="1" dirty="0">
                <a:solidFill>
                  <a:srgbClr val="CC00FF"/>
                </a:solidFill>
              </a:rPr>
              <a:t>Règlement </a:t>
            </a:r>
          </a:p>
          <a:p>
            <a:pPr algn="ctr"/>
            <a:r>
              <a:rPr lang="fr-FR" sz="1200" b="1" dirty="0">
                <a:solidFill>
                  <a:srgbClr val="CC00FF"/>
                </a:solidFill>
              </a:rPr>
              <a:t>« données forte valeur »</a:t>
            </a:r>
          </a:p>
        </p:txBody>
      </p:sp>
      <p:sp>
        <p:nvSpPr>
          <p:cNvPr id="153" name="Losange 152"/>
          <p:cNvSpPr/>
          <p:nvPr/>
        </p:nvSpPr>
        <p:spPr>
          <a:xfrm>
            <a:off x="11417488" y="5418912"/>
            <a:ext cx="190918" cy="194274"/>
          </a:xfrm>
          <a:prstGeom prst="diamond">
            <a:avLst/>
          </a:prstGeom>
          <a:solidFill>
            <a:srgbClr val="D21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à coins arrondis 3"/>
          <p:cNvSpPr/>
          <p:nvPr/>
        </p:nvSpPr>
        <p:spPr>
          <a:xfrm>
            <a:off x="9987480" y="6179531"/>
            <a:ext cx="1793080" cy="4573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4" name="ZoneTexte 153"/>
          <p:cNvSpPr txBox="1"/>
          <p:nvPr/>
        </p:nvSpPr>
        <p:spPr>
          <a:xfrm>
            <a:off x="9987480" y="5817252"/>
            <a:ext cx="2033134" cy="461665"/>
          </a:xfrm>
          <a:prstGeom prst="rect">
            <a:avLst/>
          </a:prstGeom>
          <a:solidFill>
            <a:schemeClr val="bg1"/>
          </a:solidFill>
        </p:spPr>
        <p:txBody>
          <a:bodyPr wrap="square" rtlCol="0">
            <a:spAutoFit/>
          </a:bodyPr>
          <a:lstStyle/>
          <a:p>
            <a:pPr algn="ctr"/>
            <a:r>
              <a:rPr lang="fr-FR" sz="1200" b="1" dirty="0">
                <a:solidFill>
                  <a:srgbClr val="CC00FF"/>
                </a:solidFill>
              </a:rPr>
              <a:t>Mise à disposition </a:t>
            </a:r>
          </a:p>
          <a:p>
            <a:pPr algn="ctr"/>
            <a:r>
              <a:rPr lang="fr-FR" sz="1200" b="1" dirty="0">
                <a:solidFill>
                  <a:srgbClr val="CC00FF"/>
                </a:solidFill>
              </a:rPr>
              <a:t>« données forte valeur »</a:t>
            </a:r>
          </a:p>
        </p:txBody>
      </p:sp>
      <p:sp>
        <p:nvSpPr>
          <p:cNvPr id="116" name="Ellipse 115"/>
          <p:cNvSpPr/>
          <p:nvPr/>
        </p:nvSpPr>
        <p:spPr>
          <a:xfrm>
            <a:off x="4723608" y="3499932"/>
            <a:ext cx="211837" cy="178040"/>
          </a:xfrm>
          <a:prstGeom prst="ellipse">
            <a:avLst/>
          </a:prstGeom>
          <a:solidFill>
            <a:srgbClr val="00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Tree>
    <p:extLst>
      <p:ext uri="{BB962C8B-B14F-4D97-AF65-F5344CB8AC3E}">
        <p14:creationId xmlns:p14="http://schemas.microsoft.com/office/powerpoint/2010/main" val="942844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33" grpId="0"/>
      <p:bldP spid="34" grpId="0"/>
      <p:bldP spid="27" grpId="0" animBg="1"/>
      <p:bldP spid="39" grpId="0"/>
      <p:bldP spid="115" grpId="0" animBg="1"/>
      <p:bldP spid="1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5.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6"/>
</p:tagLst>
</file>

<file path=ppt/tags/tag18.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6"/>
</p:tagLst>
</file>

<file path=ppt/tags/tag21.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6"/>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6"/>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6"/>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9780BA6D79E843AC1B69D28610E2BB" ma:contentTypeVersion="15" ma:contentTypeDescription="Crée un document." ma:contentTypeScope="" ma:versionID="8201e7bea8d181e11cd628037d73f4cb">
  <xsd:schema xmlns:xsd="http://www.w3.org/2001/XMLSchema" xmlns:xs="http://www.w3.org/2001/XMLSchema" xmlns:p="http://schemas.microsoft.com/office/2006/metadata/properties" xmlns:ns2="574dc87e-46f7-4ff6-ba63-f2775c8f153d" xmlns:ns3="2ef5a411-4e50-46a7-a842-914d235eb009" targetNamespace="http://schemas.microsoft.com/office/2006/metadata/properties" ma:root="true" ma:fieldsID="767823443d07fd674aff12a48ce9da77" ns2:_="" ns3:_="">
    <xsd:import namespace="574dc87e-46f7-4ff6-ba63-f2775c8f153d"/>
    <xsd:import namespace="2ef5a411-4e50-46a7-a842-914d235eb00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dc87e-46f7-4ff6-ba63-f2775c8f15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Balises d’images" ma:readOnly="false" ma:fieldId="{5cf76f15-5ced-4ddc-b409-7134ff3c332f}" ma:taxonomyMulti="true" ma:sspId="dd53d8bb-88b5-477e-9788-ab5cb1008ff7"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ef5a411-4e50-46a7-a842-914d235eb009"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element name="TaxCatchAll" ma:index="19" nillable="true" ma:displayName="Taxonomy Catch All Column" ma:hidden="true" ma:list="{dc638422-f825-44cd-ae08-c008862c8d25}" ma:internalName="TaxCatchAll" ma:showField="CatchAllData" ma:web="2ef5a411-4e50-46a7-a842-914d235eb00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ef5a411-4e50-46a7-a842-914d235eb009" xsi:nil="true"/>
    <lcf76f155ced4ddcb4097134ff3c332f xmlns="574dc87e-46f7-4ff6-ba63-f2775c8f153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EB7E581-D475-41D9-8A4D-8269D3F1D992}">
  <ds:schemaRefs>
    <ds:schemaRef ds:uri="http://schemas.microsoft.com/sharepoint/v3/contenttype/forms"/>
  </ds:schemaRefs>
</ds:datastoreItem>
</file>

<file path=customXml/itemProps2.xml><?xml version="1.0" encoding="utf-8"?>
<ds:datastoreItem xmlns:ds="http://schemas.openxmlformats.org/officeDocument/2006/customXml" ds:itemID="{D8D9B2D6-9D94-44BC-90AF-7EB303CA0D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4dc87e-46f7-4ff6-ba63-f2775c8f153d"/>
    <ds:schemaRef ds:uri="2ef5a411-4e50-46a7-a842-914d235eb00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B21AB6-586C-4E49-9779-1C1C2636DDFF}">
  <ds:schemaRefs>
    <ds:schemaRef ds:uri="http://purl.org/dc/elements/1.1/"/>
    <ds:schemaRef ds:uri="http://schemas.microsoft.com/office/2006/metadata/properties"/>
    <ds:schemaRef ds:uri="http://purl.org/dc/terms/"/>
    <ds:schemaRef ds:uri="http://schemas.openxmlformats.org/package/2006/metadata/core-properties"/>
    <ds:schemaRef ds:uri="2ef5a411-4e50-46a7-a842-914d235eb009"/>
    <ds:schemaRef ds:uri="http://schemas.microsoft.com/office/2006/documentManagement/types"/>
    <ds:schemaRef ds:uri="http://schemas.microsoft.com/office/infopath/2007/PartnerControls"/>
    <ds:schemaRef ds:uri="574dc87e-46f7-4ff6-ba63-f2775c8f153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41461</TotalTime>
  <Words>1897</Words>
  <Application>Microsoft Office PowerPoint</Application>
  <PresentationFormat>Grand écran</PresentationFormat>
  <Paragraphs>255</Paragraphs>
  <Slides>12</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12</vt:i4>
      </vt:variant>
    </vt:vector>
  </HeadingPairs>
  <TitlesOfParts>
    <vt:vector size="19" baseType="lpstr">
      <vt:lpstr>Arial</vt:lpstr>
      <vt:lpstr>Calibri</vt:lpstr>
      <vt:lpstr>Courier New</vt:lpstr>
      <vt:lpstr>Open Sans</vt:lpstr>
      <vt:lpstr>Symbol</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du BRGM - Version française</dc:title>
  <dc:creator>Bressan Hélène;h.bressan@brgm.fr;Grellet Sylvain s.grellet@brgm.fr</dc:creator>
  <cp:lastModifiedBy>Grellet Sylvain</cp:lastModifiedBy>
  <cp:revision>580</cp:revision>
  <dcterms:created xsi:type="dcterms:W3CDTF">2018-10-03T08:36:16Z</dcterms:created>
  <dcterms:modified xsi:type="dcterms:W3CDTF">2024-01-22T21:31:00Z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0x010100B29780BA6D79E843AC1B69D28610E2BB</vt:lpwstr>
  </property>
  <property fmtid="{D5CDD505-2E9C-101B-9397-08002B2CF9AE}" pid="3" name="MediaServiceImageTags">
    <vt:lpwstr/>
  </property>
</Properties>
</file>